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53.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5"/>
  </p:notesMasterIdLst>
  <p:sldIdLst>
    <p:sldId id="260" r:id="rId5"/>
    <p:sldId id="261" r:id="rId6"/>
    <p:sldId id="263" r:id="rId7"/>
    <p:sldId id="264" r:id="rId8"/>
    <p:sldId id="265" r:id="rId9"/>
    <p:sldId id="266" r:id="rId10"/>
    <p:sldId id="267" r:id="rId11"/>
    <p:sldId id="268" r:id="rId12"/>
    <p:sldId id="270" r:id="rId13"/>
    <p:sldId id="269" r:id="rId14"/>
    <p:sldId id="271"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90" r:id="rId29"/>
    <p:sldId id="287" r:id="rId30"/>
    <p:sldId id="406" r:id="rId31"/>
    <p:sldId id="296" r:id="rId32"/>
    <p:sldId id="288" r:id="rId33"/>
    <p:sldId id="408" r:id="rId34"/>
    <p:sldId id="409" r:id="rId35"/>
    <p:sldId id="413" r:id="rId36"/>
    <p:sldId id="289" r:id="rId37"/>
    <p:sldId id="412" r:id="rId38"/>
    <p:sldId id="291" r:id="rId39"/>
    <p:sldId id="422" r:id="rId40"/>
    <p:sldId id="414" r:id="rId41"/>
    <p:sldId id="292" r:id="rId42"/>
    <p:sldId id="293" r:id="rId43"/>
    <p:sldId id="294" r:id="rId44"/>
    <p:sldId id="295" r:id="rId45"/>
    <p:sldId id="407" r:id="rId46"/>
    <p:sldId id="297" r:id="rId47"/>
    <p:sldId id="298" r:id="rId48"/>
    <p:sldId id="299" r:id="rId49"/>
    <p:sldId id="300" r:id="rId50"/>
    <p:sldId id="301" r:id="rId51"/>
    <p:sldId id="420" r:id="rId52"/>
    <p:sldId id="421" r:id="rId53"/>
    <p:sldId id="423" r:id="rId54"/>
    <p:sldId id="303" r:id="rId55"/>
    <p:sldId id="370" r:id="rId56"/>
    <p:sldId id="371" r:id="rId57"/>
    <p:sldId id="415" r:id="rId58"/>
    <p:sldId id="304" r:id="rId59"/>
    <p:sldId id="305" r:id="rId60"/>
    <p:sldId id="306" r:id="rId61"/>
    <p:sldId id="307" r:id="rId62"/>
    <p:sldId id="308" r:id="rId63"/>
    <p:sldId id="309" r:id="rId64"/>
    <p:sldId id="134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7" r:id="rId81"/>
    <p:sldId id="326" r:id="rId82"/>
    <p:sldId id="328"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416" r:id="rId97"/>
    <p:sldId id="343" r:id="rId98"/>
    <p:sldId id="344" r:id="rId99"/>
    <p:sldId id="345" r:id="rId100"/>
    <p:sldId id="1341" r:id="rId101"/>
    <p:sldId id="346" r:id="rId102"/>
    <p:sldId id="348" r:id="rId103"/>
    <p:sldId id="349" r:id="rId104"/>
    <p:sldId id="418" r:id="rId105"/>
    <p:sldId id="347" r:id="rId106"/>
    <p:sldId id="350" r:id="rId107"/>
    <p:sldId id="351" r:id="rId108"/>
    <p:sldId id="355" r:id="rId109"/>
    <p:sldId id="356" r:id="rId110"/>
    <p:sldId id="353" r:id="rId111"/>
    <p:sldId id="354" r:id="rId112"/>
    <p:sldId id="357" r:id="rId113"/>
    <p:sldId id="358" r:id="rId114"/>
    <p:sldId id="359" r:id="rId115"/>
    <p:sldId id="360" r:id="rId116"/>
    <p:sldId id="361" r:id="rId117"/>
    <p:sldId id="362" r:id="rId118"/>
    <p:sldId id="367" r:id="rId119"/>
    <p:sldId id="364" r:id="rId120"/>
    <p:sldId id="366" r:id="rId121"/>
    <p:sldId id="410" r:id="rId122"/>
    <p:sldId id="1342" r:id="rId123"/>
    <p:sldId id="369" r:id="rId124"/>
    <p:sldId id="372" r:id="rId125"/>
    <p:sldId id="373" r:id="rId126"/>
    <p:sldId id="374" r:id="rId127"/>
    <p:sldId id="375" r:id="rId128"/>
    <p:sldId id="376" r:id="rId129"/>
    <p:sldId id="377" r:id="rId130"/>
    <p:sldId id="379" r:id="rId131"/>
    <p:sldId id="380" r:id="rId132"/>
    <p:sldId id="381" r:id="rId133"/>
    <p:sldId id="382" r:id="rId134"/>
    <p:sldId id="383" r:id="rId135"/>
    <p:sldId id="384" r:id="rId136"/>
    <p:sldId id="385" r:id="rId137"/>
    <p:sldId id="386" r:id="rId138"/>
    <p:sldId id="419" r:id="rId139"/>
    <p:sldId id="388" r:id="rId140"/>
    <p:sldId id="389" r:id="rId141"/>
    <p:sldId id="392" r:id="rId142"/>
    <p:sldId id="393" r:id="rId143"/>
    <p:sldId id="394" r:id="rId144"/>
    <p:sldId id="395" r:id="rId145"/>
    <p:sldId id="396" r:id="rId146"/>
    <p:sldId id="397" r:id="rId147"/>
    <p:sldId id="398" r:id="rId148"/>
    <p:sldId id="399" r:id="rId149"/>
    <p:sldId id="400" r:id="rId150"/>
    <p:sldId id="401" r:id="rId151"/>
    <p:sldId id="1343" r:id="rId152"/>
    <p:sldId id="403" r:id="rId153"/>
    <p:sldId id="411" r:id="rId1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48"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tableStyles" Target="tableStyle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microsoft.com/office/2016/11/relationships/changesInfo" Target="changesInfos/changesInfo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presProps" Target="pres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er, Shaina" userId="314c3c42-26fe-4f64-87c4-0978def1e60f" providerId="ADAL" clId="{9901A012-E244-4CE2-B075-05185F53DA65}"/>
    <pc:docChg chg="undo custSel addSld delSld modSld">
      <pc:chgData name="Vivier, Shaina" userId="314c3c42-26fe-4f64-87c4-0978def1e60f" providerId="ADAL" clId="{9901A012-E244-4CE2-B075-05185F53DA65}" dt="2026-08-14T20:36:43.922" v="921" actId="1076"/>
      <pc:docMkLst>
        <pc:docMk/>
      </pc:docMkLst>
      <pc:sldChg chg="addSp modSp mod">
        <pc:chgData name="Vivier, Shaina" userId="314c3c42-26fe-4f64-87c4-0978def1e60f" providerId="ADAL" clId="{9901A012-E244-4CE2-B075-05185F53DA65}" dt="2026-08-14T20:09:42.339" v="911" actId="1076"/>
        <pc:sldMkLst>
          <pc:docMk/>
          <pc:sldMk cId="0" sldId="261"/>
        </pc:sldMkLst>
        <pc:picChg chg="add mod">
          <ac:chgData name="Vivier, Shaina" userId="314c3c42-26fe-4f64-87c4-0978def1e60f" providerId="ADAL" clId="{9901A012-E244-4CE2-B075-05185F53DA65}" dt="2026-08-14T20:09:42.339" v="911" actId="1076"/>
          <ac:picMkLst>
            <pc:docMk/>
            <pc:sldMk cId="0" sldId="261"/>
            <ac:picMk id="21" creationId="{2532F87A-345B-8DCF-7812-5F322B000A4C}"/>
          </ac:picMkLst>
        </pc:picChg>
      </pc:sldChg>
      <pc:sldChg chg="addSp modSp mod">
        <pc:chgData name="Vivier, Shaina" userId="314c3c42-26fe-4f64-87c4-0978def1e60f" providerId="ADAL" clId="{9901A012-E244-4CE2-B075-05185F53DA65}" dt="2026-08-14T20:36:43.922" v="921" actId="1076"/>
        <pc:sldMkLst>
          <pc:docMk/>
          <pc:sldMk cId="0" sldId="269"/>
        </pc:sldMkLst>
        <pc:picChg chg="add mod">
          <ac:chgData name="Vivier, Shaina" userId="314c3c42-26fe-4f64-87c4-0978def1e60f" providerId="ADAL" clId="{9901A012-E244-4CE2-B075-05185F53DA65}" dt="2026-08-14T20:36:43.922" v="921" actId="1076"/>
          <ac:picMkLst>
            <pc:docMk/>
            <pc:sldMk cId="0" sldId="269"/>
            <ac:picMk id="19" creationId="{143FADF0-84B5-99C9-52AA-387A081EAE5D}"/>
          </ac:picMkLst>
        </pc:picChg>
      </pc:sldChg>
      <pc:sldChg chg="modSp mod">
        <pc:chgData name="Vivier, Shaina" userId="314c3c42-26fe-4f64-87c4-0978def1e60f" providerId="ADAL" clId="{9901A012-E244-4CE2-B075-05185F53DA65}" dt="2026-08-06T12:37:32.600" v="11" actId="20577"/>
        <pc:sldMkLst>
          <pc:docMk/>
          <pc:sldMk cId="4109759874" sldId="291"/>
        </pc:sldMkLst>
        <pc:graphicFrameChg chg="modGraphic">
          <ac:chgData name="Vivier, Shaina" userId="314c3c42-26fe-4f64-87c4-0978def1e60f" providerId="ADAL" clId="{9901A012-E244-4CE2-B075-05185F53DA65}" dt="2026-08-06T12:37:32.600" v="11" actId="20577"/>
          <ac:graphicFrameMkLst>
            <pc:docMk/>
            <pc:sldMk cId="4109759874" sldId="291"/>
            <ac:graphicFrameMk id="7" creationId="{1A03EF6F-AD93-8463-502C-E49012615B95}"/>
          </ac:graphicFrameMkLst>
        </pc:graphicFrameChg>
      </pc:sldChg>
      <pc:sldChg chg="modNotesTx">
        <pc:chgData name="Vivier, Shaina" userId="314c3c42-26fe-4f64-87c4-0978def1e60f" providerId="ADAL" clId="{9901A012-E244-4CE2-B075-05185F53DA65}" dt="2026-08-06T12:44:22.939" v="470" actId="20577"/>
        <pc:sldMkLst>
          <pc:docMk/>
          <pc:sldMk cId="3148696565" sldId="292"/>
        </pc:sldMkLst>
      </pc:sldChg>
      <pc:sldChg chg="mod modShow">
        <pc:chgData name="Vivier, Shaina" userId="314c3c42-26fe-4f64-87c4-0978def1e60f" providerId="ADAL" clId="{9901A012-E244-4CE2-B075-05185F53DA65}" dt="2026-08-06T12:54:02.044" v="476" actId="34476"/>
        <pc:sldMkLst>
          <pc:docMk/>
          <pc:sldMk cId="2521923395" sldId="294"/>
        </pc:sldMkLst>
      </pc:sldChg>
      <pc:sldChg chg="mod modShow">
        <pc:chgData name="Vivier, Shaina" userId="314c3c42-26fe-4f64-87c4-0978def1e60f" providerId="ADAL" clId="{9901A012-E244-4CE2-B075-05185F53DA65}" dt="2026-08-06T12:54:06.401" v="477" actId="34476"/>
        <pc:sldMkLst>
          <pc:docMk/>
          <pc:sldMk cId="4069837940" sldId="295"/>
        </pc:sldMkLst>
      </pc:sldChg>
      <pc:sldChg chg="mod modShow">
        <pc:chgData name="Vivier, Shaina" userId="314c3c42-26fe-4f64-87c4-0978def1e60f" providerId="ADAL" clId="{9901A012-E244-4CE2-B075-05185F53DA65}" dt="2026-08-06T12:54:12.547" v="479" actId="34476"/>
        <pc:sldMkLst>
          <pc:docMk/>
          <pc:sldMk cId="2979019878" sldId="297"/>
        </pc:sldMkLst>
      </pc:sldChg>
      <pc:sldChg chg="mod modShow">
        <pc:chgData name="Vivier, Shaina" userId="314c3c42-26fe-4f64-87c4-0978def1e60f" providerId="ADAL" clId="{9901A012-E244-4CE2-B075-05185F53DA65}" dt="2026-08-06T12:54:23.643" v="480" actId="34476"/>
        <pc:sldMkLst>
          <pc:docMk/>
          <pc:sldMk cId="57240336" sldId="298"/>
        </pc:sldMkLst>
      </pc:sldChg>
      <pc:sldChg chg="modSp mod">
        <pc:chgData name="Vivier, Shaina" userId="314c3c42-26fe-4f64-87c4-0978def1e60f" providerId="ADAL" clId="{9901A012-E244-4CE2-B075-05185F53DA65}" dt="2026-08-06T14:12:09.299" v="845" actId="20577"/>
        <pc:sldMkLst>
          <pc:docMk/>
          <pc:sldMk cId="3718417332" sldId="353"/>
        </pc:sldMkLst>
        <pc:spChg chg="mod">
          <ac:chgData name="Vivier, Shaina" userId="314c3c42-26fe-4f64-87c4-0978def1e60f" providerId="ADAL" clId="{9901A012-E244-4CE2-B075-05185F53DA65}" dt="2026-08-06T14:12:09.299" v="845" actId="20577"/>
          <ac:spMkLst>
            <pc:docMk/>
            <pc:sldMk cId="3718417332" sldId="353"/>
            <ac:spMk id="2" creationId="{DB07B159-4AAE-2DD3-A822-DC5B206589B7}"/>
          </ac:spMkLst>
        </pc:spChg>
      </pc:sldChg>
      <pc:sldChg chg="modSp mod">
        <pc:chgData name="Vivier, Shaina" userId="314c3c42-26fe-4f64-87c4-0978def1e60f" providerId="ADAL" clId="{9901A012-E244-4CE2-B075-05185F53DA65}" dt="2026-08-06T14:12:15.104" v="847" actId="20577"/>
        <pc:sldMkLst>
          <pc:docMk/>
          <pc:sldMk cId="2137351837" sldId="354"/>
        </pc:sldMkLst>
        <pc:spChg chg="mod">
          <ac:chgData name="Vivier, Shaina" userId="314c3c42-26fe-4f64-87c4-0978def1e60f" providerId="ADAL" clId="{9901A012-E244-4CE2-B075-05185F53DA65}" dt="2026-08-06T14:12:15.104" v="847" actId="20577"/>
          <ac:spMkLst>
            <pc:docMk/>
            <pc:sldMk cId="2137351837" sldId="354"/>
            <ac:spMk id="2" creationId="{DB07B159-4AAE-2DD3-A822-DC5B206589B7}"/>
          </ac:spMkLst>
        </pc:spChg>
      </pc:sldChg>
      <pc:sldChg chg="modSp mod">
        <pc:chgData name="Vivier, Shaina" userId="314c3c42-26fe-4f64-87c4-0978def1e60f" providerId="ADAL" clId="{9901A012-E244-4CE2-B075-05185F53DA65}" dt="2026-08-06T14:16:47.731" v="855" actId="20577"/>
        <pc:sldMkLst>
          <pc:docMk/>
          <pc:sldMk cId="2011128705" sldId="369"/>
        </pc:sldMkLst>
        <pc:spChg chg="mod">
          <ac:chgData name="Vivier, Shaina" userId="314c3c42-26fe-4f64-87c4-0978def1e60f" providerId="ADAL" clId="{9901A012-E244-4CE2-B075-05185F53DA65}" dt="2026-08-06T14:16:47.731" v="855" actId="20577"/>
          <ac:spMkLst>
            <pc:docMk/>
            <pc:sldMk cId="2011128705" sldId="369"/>
            <ac:spMk id="4" creationId="{D12E1225-7CD3-E68C-364E-96D6DAB633D0}"/>
          </ac:spMkLst>
        </pc:spChg>
      </pc:sldChg>
      <pc:sldChg chg="addSp delSp modSp">
        <pc:chgData name="Vivier, Shaina" userId="314c3c42-26fe-4f64-87c4-0978def1e60f" providerId="ADAL" clId="{9901A012-E244-4CE2-B075-05185F53DA65}" dt="2026-08-06T14:18:13.808" v="864" actId="1076"/>
        <pc:sldMkLst>
          <pc:docMk/>
          <pc:sldMk cId="41700370" sldId="372"/>
        </pc:sldMkLst>
        <pc:picChg chg="add mod">
          <ac:chgData name="Vivier, Shaina" userId="314c3c42-26fe-4f64-87c4-0978def1e60f" providerId="ADAL" clId="{9901A012-E244-4CE2-B075-05185F53DA65}" dt="2026-08-06T14:18:13.808" v="864" actId="1076"/>
          <ac:picMkLst>
            <pc:docMk/>
            <pc:sldMk cId="41700370" sldId="372"/>
            <ac:picMk id="1027" creationId="{DAB1254B-AB06-EADF-B098-A8E1BF8DCEF1}"/>
          </ac:picMkLst>
        </pc:picChg>
      </pc:sldChg>
      <pc:sldChg chg="modSp mod">
        <pc:chgData name="Vivier, Shaina" userId="314c3c42-26fe-4f64-87c4-0978def1e60f" providerId="ADAL" clId="{9901A012-E244-4CE2-B075-05185F53DA65}" dt="2026-08-06T14:19:51.817" v="866" actId="20577"/>
        <pc:sldMkLst>
          <pc:docMk/>
          <pc:sldMk cId="220012032" sldId="379"/>
        </pc:sldMkLst>
        <pc:spChg chg="mod">
          <ac:chgData name="Vivier, Shaina" userId="314c3c42-26fe-4f64-87c4-0978def1e60f" providerId="ADAL" clId="{9901A012-E244-4CE2-B075-05185F53DA65}" dt="2026-08-06T14:19:51.817" v="866" actId="20577"/>
          <ac:spMkLst>
            <pc:docMk/>
            <pc:sldMk cId="220012032" sldId="379"/>
            <ac:spMk id="6" creationId="{0AD5E67A-B14B-9710-A9DD-85C1CC039E7B}"/>
          </ac:spMkLst>
        </pc:spChg>
      </pc:sldChg>
      <pc:sldChg chg="modSp mod">
        <pc:chgData name="Vivier, Shaina" userId="314c3c42-26fe-4f64-87c4-0978def1e60f" providerId="ADAL" clId="{9901A012-E244-4CE2-B075-05185F53DA65}" dt="2026-08-06T14:22:15.059" v="872" actId="1076"/>
        <pc:sldMkLst>
          <pc:docMk/>
          <pc:sldMk cId="701494120" sldId="384"/>
        </pc:sldMkLst>
        <pc:spChg chg="mod">
          <ac:chgData name="Vivier, Shaina" userId="314c3c42-26fe-4f64-87c4-0978def1e60f" providerId="ADAL" clId="{9901A012-E244-4CE2-B075-05185F53DA65}" dt="2026-08-06T14:21:14.513" v="869" actId="14100"/>
          <ac:spMkLst>
            <pc:docMk/>
            <pc:sldMk cId="701494120" sldId="384"/>
            <ac:spMk id="2" creationId="{7E143ACC-7E23-F155-AA2D-4E0CE645F95E}"/>
          </ac:spMkLst>
        </pc:spChg>
        <pc:graphicFrameChg chg="mod modGraphic">
          <ac:chgData name="Vivier, Shaina" userId="314c3c42-26fe-4f64-87c4-0978def1e60f" providerId="ADAL" clId="{9901A012-E244-4CE2-B075-05185F53DA65}" dt="2026-08-06T14:22:15.059" v="872" actId="1076"/>
          <ac:graphicFrameMkLst>
            <pc:docMk/>
            <pc:sldMk cId="701494120" sldId="384"/>
            <ac:graphicFrameMk id="4" creationId="{3AC608B5-F16D-746B-EE26-2B6024EA143E}"/>
          </ac:graphicFrameMkLst>
        </pc:graphicFrameChg>
      </pc:sldChg>
      <pc:sldChg chg="modNotesTx">
        <pc:chgData name="Vivier, Shaina" userId="314c3c42-26fe-4f64-87c4-0978def1e60f" providerId="ADAL" clId="{9901A012-E244-4CE2-B075-05185F53DA65}" dt="2026-08-06T14:23:39.209" v="899" actId="20577"/>
        <pc:sldMkLst>
          <pc:docMk/>
          <pc:sldMk cId="4169195794" sldId="389"/>
        </pc:sldMkLst>
      </pc:sldChg>
      <pc:sldChg chg="addSp mod">
        <pc:chgData name="Vivier, Shaina" userId="314c3c42-26fe-4f64-87c4-0978def1e60f" providerId="ADAL" clId="{9901A012-E244-4CE2-B075-05185F53DA65}" dt="2026-08-06T14:29:03.309" v="901" actId="22"/>
        <pc:sldMkLst>
          <pc:docMk/>
          <pc:sldMk cId="637315678" sldId="396"/>
        </pc:sldMkLst>
        <pc:picChg chg="add">
          <ac:chgData name="Vivier, Shaina" userId="314c3c42-26fe-4f64-87c4-0978def1e60f" providerId="ADAL" clId="{9901A012-E244-4CE2-B075-05185F53DA65}" dt="2026-08-06T14:29:03.309" v="901" actId="22"/>
          <ac:picMkLst>
            <pc:docMk/>
            <pc:sldMk cId="637315678" sldId="396"/>
            <ac:picMk id="4" creationId="{2192886D-772E-338C-E384-80395F0B6711}"/>
          </ac:picMkLst>
        </pc:picChg>
      </pc:sldChg>
      <pc:sldChg chg="mod modShow">
        <pc:chgData name="Vivier, Shaina" userId="314c3c42-26fe-4f64-87c4-0978def1e60f" providerId="ADAL" clId="{9901A012-E244-4CE2-B075-05185F53DA65}" dt="2026-08-06T12:54:09.704" v="478" actId="34476"/>
        <pc:sldMkLst>
          <pc:docMk/>
          <pc:sldMk cId="1869864951" sldId="407"/>
        </pc:sldMkLst>
      </pc:sldChg>
      <pc:sldChg chg="addSp delSp modSp mod">
        <pc:chgData name="Vivier, Shaina" userId="314c3c42-26fe-4f64-87c4-0978def1e60f" providerId="ADAL" clId="{9901A012-E244-4CE2-B075-05185F53DA65}" dt="2026-08-06T13:02:18.684" v="489"/>
        <pc:sldMkLst>
          <pc:docMk/>
          <pc:sldMk cId="3456048139" sldId="420"/>
        </pc:sldMkLst>
        <pc:graphicFrameChg chg="add del mod">
          <ac:chgData name="Vivier, Shaina" userId="314c3c42-26fe-4f64-87c4-0978def1e60f" providerId="ADAL" clId="{9901A012-E244-4CE2-B075-05185F53DA65}" dt="2026-08-06T13:02:18.684" v="489"/>
          <ac:graphicFrameMkLst>
            <pc:docMk/>
            <pc:sldMk cId="3456048139" sldId="420"/>
            <ac:graphicFrameMk id="5" creationId="{26FB83FA-EAE6-3F1E-B291-7B95FCE4985B}"/>
          </ac:graphicFrameMkLst>
        </pc:graphicFrameChg>
      </pc:sldChg>
      <pc:sldChg chg="modSp">
        <pc:chgData name="Vivier, Shaina" userId="314c3c42-26fe-4f64-87c4-0978def1e60f" providerId="ADAL" clId="{9901A012-E244-4CE2-B075-05185F53DA65}" dt="2026-08-06T13:04:58.938" v="491"/>
        <pc:sldMkLst>
          <pc:docMk/>
          <pc:sldMk cId="1919784720" sldId="421"/>
        </pc:sldMkLst>
        <pc:graphicFrameChg chg="mod">
          <ac:chgData name="Vivier, Shaina" userId="314c3c42-26fe-4f64-87c4-0978def1e60f" providerId="ADAL" clId="{9901A012-E244-4CE2-B075-05185F53DA65}" dt="2026-08-06T13:04:58.938" v="491"/>
          <ac:graphicFrameMkLst>
            <pc:docMk/>
            <pc:sldMk cId="1919784720" sldId="421"/>
            <ac:graphicFrameMk id="5" creationId="{63E3FF67-20F0-6688-485D-00FA0E6FAD3B}"/>
          </ac:graphicFrameMkLst>
        </pc:graphicFrameChg>
      </pc:sldChg>
      <pc:sldChg chg="modSp add mod">
        <pc:chgData name="Vivier, Shaina" userId="314c3c42-26fe-4f64-87c4-0978def1e60f" providerId="ADAL" clId="{9901A012-E244-4CE2-B075-05185F53DA65}" dt="2026-08-06T13:39:56.293" v="816" actId="20577"/>
        <pc:sldMkLst>
          <pc:docMk/>
          <pc:sldMk cId="4011854632" sldId="423"/>
        </pc:sldMkLst>
        <pc:spChg chg="mod">
          <ac:chgData name="Vivier, Shaina" userId="314c3c42-26fe-4f64-87c4-0978def1e60f" providerId="ADAL" clId="{9901A012-E244-4CE2-B075-05185F53DA65}" dt="2026-08-06T13:35:22.697" v="513" actId="20577"/>
          <ac:spMkLst>
            <pc:docMk/>
            <pc:sldMk cId="4011854632" sldId="423"/>
            <ac:spMk id="2" creationId="{7906BA55-D1D6-EB3F-79DB-775FAA035B67}"/>
          </ac:spMkLst>
        </pc:spChg>
        <pc:graphicFrameChg chg="mod modGraphic">
          <ac:chgData name="Vivier, Shaina" userId="314c3c42-26fe-4f64-87c4-0978def1e60f" providerId="ADAL" clId="{9901A012-E244-4CE2-B075-05185F53DA65}" dt="2026-08-06T13:39:56.293" v="816" actId="20577"/>
          <ac:graphicFrameMkLst>
            <pc:docMk/>
            <pc:sldMk cId="4011854632" sldId="423"/>
            <ac:graphicFrameMk id="5" creationId="{AB1E1C54-C484-5AAE-6C84-5CA2D956C546}"/>
          </ac:graphicFrameMkLst>
        </pc:graphicFrameChg>
      </pc:sldChg>
      <pc:sldChg chg="add">
        <pc:chgData name="Vivier, Shaina" userId="314c3c42-26fe-4f64-87c4-0978def1e60f" providerId="ADAL" clId="{9901A012-E244-4CE2-B075-05185F53DA65}" dt="2026-08-06T13:44:47.068" v="817"/>
        <pc:sldMkLst>
          <pc:docMk/>
          <pc:sldMk cId="506300588" sldId="1340"/>
        </pc:sldMkLst>
      </pc:sldChg>
      <pc:sldChg chg="add modNotesTx">
        <pc:chgData name="Vivier, Shaina" userId="314c3c42-26fe-4f64-87c4-0978def1e60f" providerId="ADAL" clId="{9901A012-E244-4CE2-B075-05185F53DA65}" dt="2026-08-06T14:05:55.958" v="842" actId="20577"/>
        <pc:sldMkLst>
          <pc:docMk/>
          <pc:sldMk cId="3719736430" sldId="1341"/>
        </pc:sldMkLst>
      </pc:sldChg>
      <pc:sldChg chg="delSp add setBg delDesignElem">
        <pc:chgData name="Vivier, Shaina" userId="314c3c42-26fe-4f64-87c4-0978def1e60f" providerId="ADAL" clId="{9901A012-E244-4CE2-B075-05185F53DA65}" dt="2026-08-06T14:15:03.402" v="852"/>
        <pc:sldMkLst>
          <pc:docMk/>
          <pc:sldMk cId="197763783" sldId="1342"/>
        </pc:sldMkLst>
      </pc:sldChg>
      <pc:sldChg chg="delSp add setBg delDesignElem">
        <pc:chgData name="Vivier, Shaina" userId="314c3c42-26fe-4f64-87c4-0978def1e60f" providerId="ADAL" clId="{9901A012-E244-4CE2-B075-05185F53DA65}" dt="2026-08-06T14:30:34.039" v="903"/>
        <pc:sldMkLst>
          <pc:docMk/>
          <pc:sldMk cId="985656545" sldId="1343"/>
        </pc:sldMkLst>
      </pc:sldChg>
    </pc:docChg>
  </pc:docChgLst>
</pc:chgInfo>
</file>

<file path=ppt/diagrams/_rels/data14.xml.rels><?xml version="1.0" encoding="UTF-8" standalone="yes"?>
<Relationships xmlns="http://schemas.openxmlformats.org/package/2006/relationships"><Relationship Id="rId1" Type="http://schemas.openxmlformats.org/officeDocument/2006/relationships/image" Target="../media/image52.png"/></Relationships>
</file>

<file path=ppt/diagrams/_rels/data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diagrams/_rels/data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60.png"/></Relationships>
</file>

<file path=ppt/diagrams/_rels/data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jpeg"/></Relationships>
</file>

<file path=ppt/diagrams/_rels/drawing14.xml.rels><?xml version="1.0" encoding="UTF-8" standalone="yes"?>
<Relationships xmlns="http://schemas.openxmlformats.org/package/2006/relationships"><Relationship Id="rId1" Type="http://schemas.openxmlformats.org/officeDocument/2006/relationships/image" Target="../media/image52.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60.png"/></Relationships>
</file>

<file path=ppt/diagrams/_rels/drawing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E6F7B6-24F6-4EE5-8E79-7097915F8270}"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ABB2C786-AC97-4014-A410-B03FF4B30A66}">
      <dgm:prSet/>
      <dgm:spPr/>
      <dgm:t>
        <a:bodyPr/>
        <a:lstStyle/>
        <a:p>
          <a:r>
            <a:rPr lang="en-US" sz="2600"/>
            <a:t>Division of Criminal Information Network – </a:t>
          </a:r>
          <a:r>
            <a:rPr lang="en-US" sz="2600" b="1"/>
            <a:t>DCIN</a:t>
          </a:r>
          <a:endParaRPr lang="en-US" sz="2600"/>
        </a:p>
      </dgm:t>
    </dgm:pt>
    <dgm:pt modelId="{AE2FB32A-E28A-4F20-A04C-BD37224E41B3}" type="parTrans" cxnId="{61F32C83-0C86-4AFC-945B-2ACF4891E281}">
      <dgm:prSet/>
      <dgm:spPr/>
      <dgm:t>
        <a:bodyPr/>
        <a:lstStyle/>
        <a:p>
          <a:endParaRPr lang="en-US"/>
        </a:p>
      </dgm:t>
    </dgm:pt>
    <dgm:pt modelId="{5790A0FC-3CC7-4E0B-936E-3E0538B588B3}" type="sibTrans" cxnId="{61F32C83-0C86-4AFC-945B-2ACF4891E281}">
      <dgm:prSet/>
      <dgm:spPr/>
      <dgm:t>
        <a:bodyPr/>
        <a:lstStyle/>
        <a:p>
          <a:endParaRPr lang="en-US"/>
        </a:p>
      </dgm:t>
    </dgm:pt>
    <dgm:pt modelId="{020392D6-5D8F-4E3A-8172-E86E7E8E655D}">
      <dgm:prSet custT="1"/>
      <dgm:spPr/>
      <dgm:t>
        <a:bodyPr/>
        <a:lstStyle/>
        <a:p>
          <a:r>
            <a:rPr lang="en-US" sz="2400"/>
            <a:t>Statewide computer network for exchange of law enforcement and criminal justice info</a:t>
          </a:r>
        </a:p>
      </dgm:t>
    </dgm:pt>
    <dgm:pt modelId="{77CA4404-520C-4011-A45A-F368212F7B2F}" type="parTrans" cxnId="{9FBE15B9-5A2D-47B1-83E7-D16F01884C08}">
      <dgm:prSet/>
      <dgm:spPr/>
      <dgm:t>
        <a:bodyPr/>
        <a:lstStyle/>
        <a:p>
          <a:endParaRPr lang="en-US"/>
        </a:p>
      </dgm:t>
    </dgm:pt>
    <dgm:pt modelId="{C1BE2DAB-C4B8-43E3-9CD0-BAD775F977FB}" type="sibTrans" cxnId="{9FBE15B9-5A2D-47B1-83E7-D16F01884C08}">
      <dgm:prSet/>
      <dgm:spPr/>
      <dgm:t>
        <a:bodyPr/>
        <a:lstStyle/>
        <a:p>
          <a:endParaRPr lang="en-US"/>
        </a:p>
      </dgm:t>
    </dgm:pt>
    <dgm:pt modelId="{357E830C-9F42-4624-B110-0CA29B9DE9AF}">
      <dgm:prSet/>
      <dgm:spPr/>
      <dgm:t>
        <a:bodyPr/>
        <a:lstStyle/>
        <a:p>
          <a:r>
            <a:rPr lang="en-US"/>
            <a:t>Maintained by Criminal Information &amp; Identification Section (CIIS) of the NC State Bureau of Investigation (SBI)</a:t>
          </a:r>
        </a:p>
      </dgm:t>
    </dgm:pt>
    <dgm:pt modelId="{D48B2B06-9FDD-4309-AD64-2DB86D8C3FEF}" type="parTrans" cxnId="{555ABDEE-93D6-47BC-AEB3-EE5E3AEC2945}">
      <dgm:prSet/>
      <dgm:spPr/>
      <dgm:t>
        <a:bodyPr/>
        <a:lstStyle/>
        <a:p>
          <a:endParaRPr lang="en-US"/>
        </a:p>
      </dgm:t>
    </dgm:pt>
    <dgm:pt modelId="{E3008B22-7042-4B6A-8192-695C0D4C6103}" type="sibTrans" cxnId="{555ABDEE-93D6-47BC-AEB3-EE5E3AEC2945}">
      <dgm:prSet/>
      <dgm:spPr/>
      <dgm:t>
        <a:bodyPr/>
        <a:lstStyle/>
        <a:p>
          <a:endParaRPr lang="en-US"/>
        </a:p>
      </dgm:t>
    </dgm:pt>
    <dgm:pt modelId="{815AFA16-901C-46B6-A7CA-AAA89581C362}" type="pres">
      <dgm:prSet presAssocID="{B3E6F7B6-24F6-4EE5-8E79-7097915F8270}" presName="outerComposite" presStyleCnt="0">
        <dgm:presLayoutVars>
          <dgm:chMax val="5"/>
          <dgm:dir/>
          <dgm:resizeHandles val="exact"/>
        </dgm:presLayoutVars>
      </dgm:prSet>
      <dgm:spPr/>
    </dgm:pt>
    <dgm:pt modelId="{BF449502-C5B7-41D7-AB23-B88547EA2C68}" type="pres">
      <dgm:prSet presAssocID="{B3E6F7B6-24F6-4EE5-8E79-7097915F8270}" presName="dummyMaxCanvas" presStyleCnt="0">
        <dgm:presLayoutVars/>
      </dgm:prSet>
      <dgm:spPr/>
    </dgm:pt>
    <dgm:pt modelId="{9D6FD100-4812-4FAC-A231-ECB525F890F1}" type="pres">
      <dgm:prSet presAssocID="{B3E6F7B6-24F6-4EE5-8E79-7097915F8270}" presName="TwoNodes_1" presStyleLbl="node1" presStyleIdx="0" presStyleCnt="2">
        <dgm:presLayoutVars>
          <dgm:bulletEnabled val="1"/>
        </dgm:presLayoutVars>
      </dgm:prSet>
      <dgm:spPr/>
    </dgm:pt>
    <dgm:pt modelId="{3AA3FE97-E625-4D9F-BA4A-29063596D747}" type="pres">
      <dgm:prSet presAssocID="{B3E6F7B6-24F6-4EE5-8E79-7097915F8270}" presName="TwoNodes_2" presStyleLbl="node1" presStyleIdx="1" presStyleCnt="2">
        <dgm:presLayoutVars>
          <dgm:bulletEnabled val="1"/>
        </dgm:presLayoutVars>
      </dgm:prSet>
      <dgm:spPr/>
    </dgm:pt>
    <dgm:pt modelId="{4D429689-C87C-41DE-8A17-9588F6716503}" type="pres">
      <dgm:prSet presAssocID="{B3E6F7B6-24F6-4EE5-8E79-7097915F8270}" presName="TwoConn_1-2" presStyleLbl="fgAccFollowNode1" presStyleIdx="0" presStyleCnt="1">
        <dgm:presLayoutVars>
          <dgm:bulletEnabled val="1"/>
        </dgm:presLayoutVars>
      </dgm:prSet>
      <dgm:spPr/>
    </dgm:pt>
    <dgm:pt modelId="{63D585BD-E8F8-4EFE-BB78-F82198FA3DB7}" type="pres">
      <dgm:prSet presAssocID="{B3E6F7B6-24F6-4EE5-8E79-7097915F8270}" presName="TwoNodes_1_text" presStyleLbl="node1" presStyleIdx="1" presStyleCnt="2">
        <dgm:presLayoutVars>
          <dgm:bulletEnabled val="1"/>
        </dgm:presLayoutVars>
      </dgm:prSet>
      <dgm:spPr/>
    </dgm:pt>
    <dgm:pt modelId="{5110E281-5AF0-4185-9360-FB7D2B0778F9}" type="pres">
      <dgm:prSet presAssocID="{B3E6F7B6-24F6-4EE5-8E79-7097915F8270}" presName="TwoNodes_2_text" presStyleLbl="node1" presStyleIdx="1" presStyleCnt="2">
        <dgm:presLayoutVars>
          <dgm:bulletEnabled val="1"/>
        </dgm:presLayoutVars>
      </dgm:prSet>
      <dgm:spPr/>
    </dgm:pt>
  </dgm:ptLst>
  <dgm:cxnLst>
    <dgm:cxn modelId="{09211C6A-3464-410E-8E8C-5C2CCA948A2B}" type="presOf" srcId="{ABB2C786-AC97-4014-A410-B03FF4B30A66}" destId="{63D585BD-E8F8-4EFE-BB78-F82198FA3DB7}" srcOrd="1" destOrd="0" presId="urn:microsoft.com/office/officeart/2005/8/layout/vProcess5"/>
    <dgm:cxn modelId="{FB722074-EA59-4FEF-85AB-9E95891B63CE}" type="presOf" srcId="{020392D6-5D8F-4E3A-8172-E86E7E8E655D}" destId="{63D585BD-E8F8-4EFE-BB78-F82198FA3DB7}" srcOrd="1" destOrd="1" presId="urn:microsoft.com/office/officeart/2005/8/layout/vProcess5"/>
    <dgm:cxn modelId="{AE7BB37D-FB4F-41C0-85DA-CF3DA249EBB0}" type="presOf" srcId="{B3E6F7B6-24F6-4EE5-8E79-7097915F8270}" destId="{815AFA16-901C-46B6-A7CA-AAA89581C362}" srcOrd="0" destOrd="0" presId="urn:microsoft.com/office/officeart/2005/8/layout/vProcess5"/>
    <dgm:cxn modelId="{61F32C83-0C86-4AFC-945B-2ACF4891E281}" srcId="{B3E6F7B6-24F6-4EE5-8E79-7097915F8270}" destId="{ABB2C786-AC97-4014-A410-B03FF4B30A66}" srcOrd="0" destOrd="0" parTransId="{AE2FB32A-E28A-4F20-A04C-BD37224E41B3}" sibTransId="{5790A0FC-3CC7-4E0B-936E-3E0538B588B3}"/>
    <dgm:cxn modelId="{B21D3EA7-4E7F-4442-A371-191D76B7E03B}" type="presOf" srcId="{020392D6-5D8F-4E3A-8172-E86E7E8E655D}" destId="{9D6FD100-4812-4FAC-A231-ECB525F890F1}" srcOrd="0" destOrd="1" presId="urn:microsoft.com/office/officeart/2005/8/layout/vProcess5"/>
    <dgm:cxn modelId="{505A09B1-D141-4582-B086-51A682058848}" type="presOf" srcId="{ABB2C786-AC97-4014-A410-B03FF4B30A66}" destId="{9D6FD100-4812-4FAC-A231-ECB525F890F1}" srcOrd="0" destOrd="0" presId="urn:microsoft.com/office/officeart/2005/8/layout/vProcess5"/>
    <dgm:cxn modelId="{9FBE15B9-5A2D-47B1-83E7-D16F01884C08}" srcId="{ABB2C786-AC97-4014-A410-B03FF4B30A66}" destId="{020392D6-5D8F-4E3A-8172-E86E7E8E655D}" srcOrd="0" destOrd="0" parTransId="{77CA4404-520C-4011-A45A-F368212F7B2F}" sibTransId="{C1BE2DAB-C4B8-43E3-9CD0-BAD775F977FB}"/>
    <dgm:cxn modelId="{3CD139C5-DE35-46FB-AE4E-8917B3737C71}" type="presOf" srcId="{357E830C-9F42-4624-B110-0CA29B9DE9AF}" destId="{3AA3FE97-E625-4D9F-BA4A-29063596D747}" srcOrd="0" destOrd="0" presId="urn:microsoft.com/office/officeart/2005/8/layout/vProcess5"/>
    <dgm:cxn modelId="{54E57EDC-147B-4478-A810-9FBB266F2745}" type="presOf" srcId="{5790A0FC-3CC7-4E0B-936E-3E0538B588B3}" destId="{4D429689-C87C-41DE-8A17-9588F6716503}" srcOrd="0" destOrd="0" presId="urn:microsoft.com/office/officeart/2005/8/layout/vProcess5"/>
    <dgm:cxn modelId="{555ABDEE-93D6-47BC-AEB3-EE5E3AEC2945}" srcId="{B3E6F7B6-24F6-4EE5-8E79-7097915F8270}" destId="{357E830C-9F42-4624-B110-0CA29B9DE9AF}" srcOrd="1" destOrd="0" parTransId="{D48B2B06-9FDD-4309-AD64-2DB86D8C3FEF}" sibTransId="{E3008B22-7042-4B6A-8192-695C0D4C6103}"/>
    <dgm:cxn modelId="{C0B5CFEF-FA51-4783-8ED0-7755B1A8DC54}" type="presOf" srcId="{357E830C-9F42-4624-B110-0CA29B9DE9AF}" destId="{5110E281-5AF0-4185-9360-FB7D2B0778F9}" srcOrd="1" destOrd="0" presId="urn:microsoft.com/office/officeart/2005/8/layout/vProcess5"/>
    <dgm:cxn modelId="{5ABA9916-461D-446F-A6FC-8F18D0C11147}" type="presParOf" srcId="{815AFA16-901C-46B6-A7CA-AAA89581C362}" destId="{BF449502-C5B7-41D7-AB23-B88547EA2C68}" srcOrd="0" destOrd="0" presId="urn:microsoft.com/office/officeart/2005/8/layout/vProcess5"/>
    <dgm:cxn modelId="{71D5FA70-50D1-451C-8487-9CF8A28F6465}" type="presParOf" srcId="{815AFA16-901C-46B6-A7CA-AAA89581C362}" destId="{9D6FD100-4812-4FAC-A231-ECB525F890F1}" srcOrd="1" destOrd="0" presId="urn:microsoft.com/office/officeart/2005/8/layout/vProcess5"/>
    <dgm:cxn modelId="{792E5FDA-4701-44FC-8AD1-0FF2572D6376}" type="presParOf" srcId="{815AFA16-901C-46B6-A7CA-AAA89581C362}" destId="{3AA3FE97-E625-4D9F-BA4A-29063596D747}" srcOrd="2" destOrd="0" presId="urn:microsoft.com/office/officeart/2005/8/layout/vProcess5"/>
    <dgm:cxn modelId="{72E3BE81-CF21-419B-AFA1-9235C46113CC}" type="presParOf" srcId="{815AFA16-901C-46B6-A7CA-AAA89581C362}" destId="{4D429689-C87C-41DE-8A17-9588F6716503}" srcOrd="3" destOrd="0" presId="urn:microsoft.com/office/officeart/2005/8/layout/vProcess5"/>
    <dgm:cxn modelId="{505774C5-7E4C-4640-9A65-D61F492B6CD8}" type="presParOf" srcId="{815AFA16-901C-46B6-A7CA-AAA89581C362}" destId="{63D585BD-E8F8-4EFE-BB78-F82198FA3DB7}" srcOrd="4" destOrd="0" presId="urn:microsoft.com/office/officeart/2005/8/layout/vProcess5"/>
    <dgm:cxn modelId="{804AE59F-9B2D-4CBB-85B0-97F37BAD0615}" type="presParOf" srcId="{815AFA16-901C-46B6-A7CA-AAA89581C362}" destId="{5110E281-5AF0-4185-9360-FB7D2B0778F9}"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9A43BA-C8AE-4172-AC1B-3498A2FBC37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453F297-59BB-4EA0-9EC3-F0D8731D74F6}">
      <dgm:prSet/>
      <dgm:spPr/>
      <dgm:t>
        <a:bodyPr/>
        <a:lstStyle/>
        <a:p>
          <a:r>
            <a:rPr lang="en-US"/>
            <a:t>National Crime Information Center – </a:t>
          </a:r>
          <a:r>
            <a:rPr lang="en-US" b="1"/>
            <a:t>NCIC</a:t>
          </a:r>
          <a:endParaRPr lang="en-US"/>
        </a:p>
      </dgm:t>
    </dgm:pt>
    <dgm:pt modelId="{D1341526-E49D-4C04-A901-B79767B5B827}" type="parTrans" cxnId="{C7C2CC65-0296-406C-8254-8615D868AAD4}">
      <dgm:prSet/>
      <dgm:spPr/>
      <dgm:t>
        <a:bodyPr/>
        <a:lstStyle/>
        <a:p>
          <a:endParaRPr lang="en-US"/>
        </a:p>
      </dgm:t>
    </dgm:pt>
    <dgm:pt modelId="{13E53273-3509-4AAE-A1C0-57579D83F9DD}" type="sibTrans" cxnId="{C7C2CC65-0296-406C-8254-8615D868AAD4}">
      <dgm:prSet/>
      <dgm:spPr/>
      <dgm:t>
        <a:bodyPr/>
        <a:lstStyle/>
        <a:p>
          <a:endParaRPr lang="en-US"/>
        </a:p>
      </dgm:t>
    </dgm:pt>
    <dgm:pt modelId="{318FCB42-841C-4DDB-8D51-E0CFB5A48A2B}">
      <dgm:prSet/>
      <dgm:spPr/>
      <dgm:t>
        <a:bodyPr/>
        <a:lstStyle/>
        <a:p>
          <a:r>
            <a:rPr lang="en-US"/>
            <a:t>National computer network for exchange of law enforcement and criminal justice info</a:t>
          </a:r>
        </a:p>
      </dgm:t>
    </dgm:pt>
    <dgm:pt modelId="{18868BC7-E6CE-4C21-92BA-0DC754BE7E66}" type="parTrans" cxnId="{17311E45-0A44-4EC5-9603-9A4ED64DD587}">
      <dgm:prSet/>
      <dgm:spPr/>
      <dgm:t>
        <a:bodyPr/>
        <a:lstStyle/>
        <a:p>
          <a:endParaRPr lang="en-US"/>
        </a:p>
      </dgm:t>
    </dgm:pt>
    <dgm:pt modelId="{C87BAEDC-83E6-4D25-BDD4-CB7403637E18}" type="sibTrans" cxnId="{17311E45-0A44-4EC5-9603-9A4ED64DD587}">
      <dgm:prSet/>
      <dgm:spPr/>
      <dgm:t>
        <a:bodyPr/>
        <a:lstStyle/>
        <a:p>
          <a:endParaRPr lang="en-US"/>
        </a:p>
      </dgm:t>
    </dgm:pt>
    <dgm:pt modelId="{B22D6094-3334-4251-BCF5-6DE09791C2FA}">
      <dgm:prSet/>
      <dgm:spPr/>
      <dgm:t>
        <a:bodyPr/>
        <a:lstStyle/>
        <a:p>
          <a:r>
            <a:rPr lang="en-US"/>
            <a:t>Division with the Federal Bureau of Investigation (FBI)</a:t>
          </a:r>
        </a:p>
      </dgm:t>
    </dgm:pt>
    <dgm:pt modelId="{4C45698B-394E-44AA-A2DC-56F7324E6D4F}" type="parTrans" cxnId="{FE7988E0-77E2-4817-B2B0-E19301E36756}">
      <dgm:prSet/>
      <dgm:spPr/>
      <dgm:t>
        <a:bodyPr/>
        <a:lstStyle/>
        <a:p>
          <a:endParaRPr lang="en-US"/>
        </a:p>
      </dgm:t>
    </dgm:pt>
    <dgm:pt modelId="{07DCCBD7-AB71-4E09-BFE5-6CFBBFF33829}" type="sibTrans" cxnId="{FE7988E0-77E2-4817-B2B0-E19301E36756}">
      <dgm:prSet/>
      <dgm:spPr/>
      <dgm:t>
        <a:bodyPr/>
        <a:lstStyle/>
        <a:p>
          <a:endParaRPr lang="en-US"/>
        </a:p>
      </dgm:t>
    </dgm:pt>
    <dgm:pt modelId="{8504F2E2-BD33-4E0E-A025-1CD767F0FF7C}" type="pres">
      <dgm:prSet presAssocID="{929A43BA-C8AE-4172-AC1B-3498A2FBC375}" presName="linear" presStyleCnt="0">
        <dgm:presLayoutVars>
          <dgm:animLvl val="lvl"/>
          <dgm:resizeHandles val="exact"/>
        </dgm:presLayoutVars>
      </dgm:prSet>
      <dgm:spPr/>
    </dgm:pt>
    <dgm:pt modelId="{5B39BA80-626F-4A98-A686-148F1682B211}" type="pres">
      <dgm:prSet presAssocID="{8453F297-59BB-4EA0-9EC3-F0D8731D74F6}" presName="parentText" presStyleLbl="node1" presStyleIdx="0" presStyleCnt="2">
        <dgm:presLayoutVars>
          <dgm:chMax val="0"/>
          <dgm:bulletEnabled val="1"/>
        </dgm:presLayoutVars>
      </dgm:prSet>
      <dgm:spPr/>
    </dgm:pt>
    <dgm:pt modelId="{41AF515C-1024-4930-A5EF-D8EAF3E1C615}" type="pres">
      <dgm:prSet presAssocID="{8453F297-59BB-4EA0-9EC3-F0D8731D74F6}" presName="childText" presStyleLbl="revTx" presStyleIdx="0" presStyleCnt="1">
        <dgm:presLayoutVars>
          <dgm:bulletEnabled val="1"/>
        </dgm:presLayoutVars>
      </dgm:prSet>
      <dgm:spPr/>
    </dgm:pt>
    <dgm:pt modelId="{249249A3-CCA4-47C0-950A-312FEE818BAC}" type="pres">
      <dgm:prSet presAssocID="{B22D6094-3334-4251-BCF5-6DE09791C2FA}" presName="parentText" presStyleLbl="node1" presStyleIdx="1" presStyleCnt="2">
        <dgm:presLayoutVars>
          <dgm:chMax val="0"/>
          <dgm:bulletEnabled val="1"/>
        </dgm:presLayoutVars>
      </dgm:prSet>
      <dgm:spPr/>
    </dgm:pt>
  </dgm:ptLst>
  <dgm:cxnLst>
    <dgm:cxn modelId="{17311E45-0A44-4EC5-9603-9A4ED64DD587}" srcId="{8453F297-59BB-4EA0-9EC3-F0D8731D74F6}" destId="{318FCB42-841C-4DDB-8D51-E0CFB5A48A2B}" srcOrd="0" destOrd="0" parTransId="{18868BC7-E6CE-4C21-92BA-0DC754BE7E66}" sibTransId="{C87BAEDC-83E6-4D25-BDD4-CB7403637E18}"/>
    <dgm:cxn modelId="{1EE46245-FF20-41AA-BFF3-2193BEEAFE30}" type="presOf" srcId="{B22D6094-3334-4251-BCF5-6DE09791C2FA}" destId="{249249A3-CCA4-47C0-950A-312FEE818BAC}" srcOrd="0" destOrd="0" presId="urn:microsoft.com/office/officeart/2005/8/layout/vList2"/>
    <dgm:cxn modelId="{C7C2CC65-0296-406C-8254-8615D868AAD4}" srcId="{929A43BA-C8AE-4172-AC1B-3498A2FBC375}" destId="{8453F297-59BB-4EA0-9EC3-F0D8731D74F6}" srcOrd="0" destOrd="0" parTransId="{D1341526-E49D-4C04-A901-B79767B5B827}" sibTransId="{13E53273-3509-4AAE-A1C0-57579D83F9DD}"/>
    <dgm:cxn modelId="{46D1584D-47B2-4EC1-A7CD-75B70B622D82}" type="presOf" srcId="{318FCB42-841C-4DDB-8D51-E0CFB5A48A2B}" destId="{41AF515C-1024-4930-A5EF-D8EAF3E1C615}" srcOrd="0" destOrd="0" presId="urn:microsoft.com/office/officeart/2005/8/layout/vList2"/>
    <dgm:cxn modelId="{7C20478F-F087-4764-B9D6-C237949F0E4D}" type="presOf" srcId="{8453F297-59BB-4EA0-9EC3-F0D8731D74F6}" destId="{5B39BA80-626F-4A98-A686-148F1682B211}" srcOrd="0" destOrd="0" presId="urn:microsoft.com/office/officeart/2005/8/layout/vList2"/>
    <dgm:cxn modelId="{848F1ED1-B51A-45B4-BDB3-A9460162600C}" type="presOf" srcId="{929A43BA-C8AE-4172-AC1B-3498A2FBC375}" destId="{8504F2E2-BD33-4E0E-A025-1CD767F0FF7C}" srcOrd="0" destOrd="0" presId="urn:microsoft.com/office/officeart/2005/8/layout/vList2"/>
    <dgm:cxn modelId="{FE7988E0-77E2-4817-B2B0-E19301E36756}" srcId="{929A43BA-C8AE-4172-AC1B-3498A2FBC375}" destId="{B22D6094-3334-4251-BCF5-6DE09791C2FA}" srcOrd="1" destOrd="0" parTransId="{4C45698B-394E-44AA-A2DC-56F7324E6D4F}" sibTransId="{07DCCBD7-AB71-4E09-BFE5-6CFBBFF33829}"/>
    <dgm:cxn modelId="{771E9B07-FD44-4B9F-8C24-8AE7AE513CB2}" type="presParOf" srcId="{8504F2E2-BD33-4E0E-A025-1CD767F0FF7C}" destId="{5B39BA80-626F-4A98-A686-148F1682B211}" srcOrd="0" destOrd="0" presId="urn:microsoft.com/office/officeart/2005/8/layout/vList2"/>
    <dgm:cxn modelId="{51DC93C7-6E70-416C-B199-A9ED240D3EF9}" type="presParOf" srcId="{8504F2E2-BD33-4E0E-A025-1CD767F0FF7C}" destId="{41AF515C-1024-4930-A5EF-D8EAF3E1C615}" srcOrd="1" destOrd="0" presId="urn:microsoft.com/office/officeart/2005/8/layout/vList2"/>
    <dgm:cxn modelId="{2A95433A-CE81-42F2-A9F7-66231B2F2794}" type="presParOf" srcId="{8504F2E2-BD33-4E0E-A025-1CD767F0FF7C}" destId="{249249A3-CCA4-47C0-950A-312FEE818BAC}"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495410-4E11-4C97-8CC4-113A6DFE3D7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210E4E0-04B3-4EE0-B176-715D1BE8B6D2}">
      <dgm:prSet/>
      <dgm:spPr/>
      <dgm:t>
        <a:bodyPr/>
        <a:lstStyle/>
        <a:p>
          <a:r>
            <a:rPr lang="en-US" b="0" i="0" baseline="0"/>
            <a:t>National Instant Criminal Background Check System</a:t>
          </a:r>
          <a:endParaRPr lang="en-US"/>
        </a:p>
      </dgm:t>
    </dgm:pt>
    <dgm:pt modelId="{66C8B647-6776-458E-BE98-42B5C1256B7F}" type="parTrans" cxnId="{5C4655B3-2531-46E6-A685-AA294575846E}">
      <dgm:prSet/>
      <dgm:spPr/>
      <dgm:t>
        <a:bodyPr/>
        <a:lstStyle/>
        <a:p>
          <a:endParaRPr lang="en-US"/>
        </a:p>
      </dgm:t>
    </dgm:pt>
    <dgm:pt modelId="{BF0EDCC1-F00F-425D-A174-E39B34A8A0D8}" type="sibTrans" cxnId="{5C4655B3-2531-46E6-A685-AA294575846E}">
      <dgm:prSet/>
      <dgm:spPr/>
      <dgm:t>
        <a:bodyPr/>
        <a:lstStyle/>
        <a:p>
          <a:endParaRPr lang="en-US"/>
        </a:p>
      </dgm:t>
    </dgm:pt>
    <dgm:pt modelId="{F253A5A7-9F1F-422D-A3A8-3EF986A66314}">
      <dgm:prSet/>
      <dgm:spPr/>
      <dgm:t>
        <a:bodyPr/>
        <a:lstStyle/>
        <a:p>
          <a:r>
            <a:rPr lang="en-US" b="0" i="0" baseline="0"/>
            <a:t>QW may result in spin-off</a:t>
          </a:r>
          <a:endParaRPr lang="en-US"/>
        </a:p>
      </dgm:t>
    </dgm:pt>
    <dgm:pt modelId="{74009048-9C0A-4FD2-B4BF-9D8352A19830}" type="parTrans" cxnId="{A1F0F230-99CA-4E4C-938A-81303BFEA24C}">
      <dgm:prSet/>
      <dgm:spPr/>
      <dgm:t>
        <a:bodyPr/>
        <a:lstStyle/>
        <a:p>
          <a:endParaRPr lang="en-US"/>
        </a:p>
      </dgm:t>
    </dgm:pt>
    <dgm:pt modelId="{11002C12-F4B2-488C-A41A-DFA046A58CF2}" type="sibTrans" cxnId="{A1F0F230-99CA-4E4C-938A-81303BFEA24C}">
      <dgm:prSet/>
      <dgm:spPr/>
      <dgm:t>
        <a:bodyPr/>
        <a:lstStyle/>
        <a:p>
          <a:endParaRPr lang="en-US"/>
        </a:p>
      </dgm:t>
    </dgm:pt>
    <dgm:pt modelId="{94CF82CC-4B6A-4DF8-98FA-2DFE8305204B}">
      <dgm:prSet/>
      <dgm:spPr/>
      <dgm:t>
        <a:bodyPr/>
        <a:lstStyle/>
        <a:p>
          <a:r>
            <a:rPr lang="en-US" b="0" i="0" baseline="0"/>
            <a:t>Notification of denied firearms transaction</a:t>
          </a:r>
          <a:endParaRPr lang="en-US"/>
        </a:p>
      </dgm:t>
    </dgm:pt>
    <dgm:pt modelId="{8C1E2994-7277-4E2C-96DD-490BFF91C8F6}" type="parTrans" cxnId="{C7CDF6DF-C4F9-4F50-8090-91FCC908E3A5}">
      <dgm:prSet/>
      <dgm:spPr/>
      <dgm:t>
        <a:bodyPr/>
        <a:lstStyle/>
        <a:p>
          <a:endParaRPr lang="en-US"/>
        </a:p>
      </dgm:t>
    </dgm:pt>
    <dgm:pt modelId="{6AB4ED2A-3BF7-4D56-B33E-399D87364D5B}" type="sibTrans" cxnId="{C7CDF6DF-C4F9-4F50-8090-91FCC908E3A5}">
      <dgm:prSet/>
      <dgm:spPr/>
      <dgm:t>
        <a:bodyPr/>
        <a:lstStyle/>
        <a:p>
          <a:endParaRPr lang="en-US"/>
        </a:p>
      </dgm:t>
    </dgm:pt>
    <dgm:pt modelId="{A13C9B70-1BCB-4AD4-86E1-B2C9D241517E}">
      <dgm:prSet/>
      <dgm:spPr/>
      <dgm:t>
        <a:bodyPr/>
        <a:lstStyle/>
        <a:p>
          <a:r>
            <a:rPr lang="en-US" b="0" i="0" baseline="0"/>
            <a:t>No hit confirmation</a:t>
          </a:r>
          <a:endParaRPr lang="en-US"/>
        </a:p>
      </dgm:t>
    </dgm:pt>
    <dgm:pt modelId="{25B59427-A5AC-4C0D-8880-1BC822CA80E2}" type="parTrans" cxnId="{3186D314-905A-4FD7-A85A-731D260EB83C}">
      <dgm:prSet/>
      <dgm:spPr/>
      <dgm:t>
        <a:bodyPr/>
        <a:lstStyle/>
        <a:p>
          <a:endParaRPr lang="en-US"/>
        </a:p>
      </dgm:t>
    </dgm:pt>
    <dgm:pt modelId="{FF934C9A-C142-4478-8AC7-F8E462C92264}" type="sibTrans" cxnId="{3186D314-905A-4FD7-A85A-731D260EB83C}">
      <dgm:prSet/>
      <dgm:spPr/>
      <dgm:t>
        <a:bodyPr/>
        <a:lstStyle/>
        <a:p>
          <a:endParaRPr lang="en-US"/>
        </a:p>
      </dgm:t>
    </dgm:pt>
    <dgm:pt modelId="{6A1CA080-D167-4C79-8FC8-53E778BFE86E}">
      <dgm:prSet/>
      <dgm:spPr/>
      <dgm:t>
        <a:bodyPr/>
        <a:lstStyle/>
        <a:p>
          <a:r>
            <a:rPr lang="en-US" b="0" i="0" baseline="0"/>
            <a:t>May contact denying agency</a:t>
          </a:r>
          <a:endParaRPr lang="en-US"/>
        </a:p>
      </dgm:t>
    </dgm:pt>
    <dgm:pt modelId="{1D5A846E-5F2B-4A92-9A1B-E0489BCD6AF3}" type="parTrans" cxnId="{4EAAA529-DD52-4F13-BB19-4097AA1B3580}">
      <dgm:prSet/>
      <dgm:spPr/>
      <dgm:t>
        <a:bodyPr/>
        <a:lstStyle/>
        <a:p>
          <a:endParaRPr lang="en-US"/>
        </a:p>
      </dgm:t>
    </dgm:pt>
    <dgm:pt modelId="{AD1BAB11-7DDF-4E60-904F-50EDE4D57FD5}" type="sibTrans" cxnId="{4EAAA529-DD52-4F13-BB19-4097AA1B3580}">
      <dgm:prSet/>
      <dgm:spPr/>
      <dgm:t>
        <a:bodyPr/>
        <a:lstStyle/>
        <a:p>
          <a:endParaRPr lang="en-US"/>
        </a:p>
      </dgm:t>
    </dgm:pt>
    <dgm:pt modelId="{5750E2D0-5C1D-4693-8599-C5F2DA23705A}" type="pres">
      <dgm:prSet presAssocID="{FF495410-4E11-4C97-8CC4-113A6DFE3D7C}" presName="linear" presStyleCnt="0">
        <dgm:presLayoutVars>
          <dgm:animLvl val="lvl"/>
          <dgm:resizeHandles val="exact"/>
        </dgm:presLayoutVars>
      </dgm:prSet>
      <dgm:spPr/>
    </dgm:pt>
    <dgm:pt modelId="{E137D500-0B6C-4BEE-8E61-5047AEB286BB}" type="pres">
      <dgm:prSet presAssocID="{B210E4E0-04B3-4EE0-B176-715D1BE8B6D2}" presName="parentText" presStyleLbl="node1" presStyleIdx="0" presStyleCnt="5">
        <dgm:presLayoutVars>
          <dgm:chMax val="0"/>
          <dgm:bulletEnabled val="1"/>
        </dgm:presLayoutVars>
      </dgm:prSet>
      <dgm:spPr/>
    </dgm:pt>
    <dgm:pt modelId="{D80B13D9-A9B3-4022-9F39-694ABF7EEDE5}" type="pres">
      <dgm:prSet presAssocID="{BF0EDCC1-F00F-425D-A174-E39B34A8A0D8}" presName="spacer" presStyleCnt="0"/>
      <dgm:spPr/>
    </dgm:pt>
    <dgm:pt modelId="{683832BB-F923-4ED4-AB3F-0EEDF1422CEE}" type="pres">
      <dgm:prSet presAssocID="{F253A5A7-9F1F-422D-A3A8-3EF986A66314}" presName="parentText" presStyleLbl="node1" presStyleIdx="1" presStyleCnt="5">
        <dgm:presLayoutVars>
          <dgm:chMax val="0"/>
          <dgm:bulletEnabled val="1"/>
        </dgm:presLayoutVars>
      </dgm:prSet>
      <dgm:spPr/>
    </dgm:pt>
    <dgm:pt modelId="{5339625C-E325-463B-A8D9-836E8F6F98BC}" type="pres">
      <dgm:prSet presAssocID="{11002C12-F4B2-488C-A41A-DFA046A58CF2}" presName="spacer" presStyleCnt="0"/>
      <dgm:spPr/>
    </dgm:pt>
    <dgm:pt modelId="{6519312E-7E6C-4DA8-8B5C-19DA2B258B02}" type="pres">
      <dgm:prSet presAssocID="{94CF82CC-4B6A-4DF8-98FA-2DFE8305204B}" presName="parentText" presStyleLbl="node1" presStyleIdx="2" presStyleCnt="5">
        <dgm:presLayoutVars>
          <dgm:chMax val="0"/>
          <dgm:bulletEnabled val="1"/>
        </dgm:presLayoutVars>
      </dgm:prSet>
      <dgm:spPr/>
    </dgm:pt>
    <dgm:pt modelId="{F93F779F-793E-4902-A3D5-12E77680A5D6}" type="pres">
      <dgm:prSet presAssocID="{6AB4ED2A-3BF7-4D56-B33E-399D87364D5B}" presName="spacer" presStyleCnt="0"/>
      <dgm:spPr/>
    </dgm:pt>
    <dgm:pt modelId="{2A50D7D4-64A5-407C-A61E-39B72E3ED344}" type="pres">
      <dgm:prSet presAssocID="{A13C9B70-1BCB-4AD4-86E1-B2C9D241517E}" presName="parentText" presStyleLbl="node1" presStyleIdx="3" presStyleCnt="5">
        <dgm:presLayoutVars>
          <dgm:chMax val="0"/>
          <dgm:bulletEnabled val="1"/>
        </dgm:presLayoutVars>
      </dgm:prSet>
      <dgm:spPr/>
    </dgm:pt>
    <dgm:pt modelId="{68489080-01FB-47F6-BAE8-6F32B1064285}" type="pres">
      <dgm:prSet presAssocID="{FF934C9A-C142-4478-8AC7-F8E462C92264}" presName="spacer" presStyleCnt="0"/>
      <dgm:spPr/>
    </dgm:pt>
    <dgm:pt modelId="{0EB5D0EF-556D-4E8E-AC17-2128C42DB45D}" type="pres">
      <dgm:prSet presAssocID="{6A1CA080-D167-4C79-8FC8-53E778BFE86E}" presName="parentText" presStyleLbl="node1" presStyleIdx="4" presStyleCnt="5">
        <dgm:presLayoutVars>
          <dgm:chMax val="0"/>
          <dgm:bulletEnabled val="1"/>
        </dgm:presLayoutVars>
      </dgm:prSet>
      <dgm:spPr/>
    </dgm:pt>
  </dgm:ptLst>
  <dgm:cxnLst>
    <dgm:cxn modelId="{40A6E612-D6E5-4768-86D1-0539838AA9F1}" type="presOf" srcId="{FF495410-4E11-4C97-8CC4-113A6DFE3D7C}" destId="{5750E2D0-5C1D-4693-8599-C5F2DA23705A}" srcOrd="0" destOrd="0" presId="urn:microsoft.com/office/officeart/2005/8/layout/vList2"/>
    <dgm:cxn modelId="{3186D314-905A-4FD7-A85A-731D260EB83C}" srcId="{FF495410-4E11-4C97-8CC4-113A6DFE3D7C}" destId="{A13C9B70-1BCB-4AD4-86E1-B2C9D241517E}" srcOrd="3" destOrd="0" parTransId="{25B59427-A5AC-4C0D-8880-1BC822CA80E2}" sibTransId="{FF934C9A-C142-4478-8AC7-F8E462C92264}"/>
    <dgm:cxn modelId="{4EAAA529-DD52-4F13-BB19-4097AA1B3580}" srcId="{FF495410-4E11-4C97-8CC4-113A6DFE3D7C}" destId="{6A1CA080-D167-4C79-8FC8-53E778BFE86E}" srcOrd="4" destOrd="0" parTransId="{1D5A846E-5F2B-4A92-9A1B-E0489BCD6AF3}" sibTransId="{AD1BAB11-7DDF-4E60-904F-50EDE4D57FD5}"/>
    <dgm:cxn modelId="{A1F0F230-99CA-4E4C-938A-81303BFEA24C}" srcId="{FF495410-4E11-4C97-8CC4-113A6DFE3D7C}" destId="{F253A5A7-9F1F-422D-A3A8-3EF986A66314}" srcOrd="1" destOrd="0" parTransId="{74009048-9C0A-4FD2-B4BF-9D8352A19830}" sibTransId="{11002C12-F4B2-488C-A41A-DFA046A58CF2}"/>
    <dgm:cxn modelId="{2B92B83A-3C91-442D-92B2-8FF97C483244}" type="presOf" srcId="{F253A5A7-9F1F-422D-A3A8-3EF986A66314}" destId="{683832BB-F923-4ED4-AB3F-0EEDF1422CEE}" srcOrd="0" destOrd="0" presId="urn:microsoft.com/office/officeart/2005/8/layout/vList2"/>
    <dgm:cxn modelId="{3F35CA5A-4784-40BC-9262-34D3BBC2A9E2}" type="presOf" srcId="{94CF82CC-4B6A-4DF8-98FA-2DFE8305204B}" destId="{6519312E-7E6C-4DA8-8B5C-19DA2B258B02}" srcOrd="0" destOrd="0" presId="urn:microsoft.com/office/officeart/2005/8/layout/vList2"/>
    <dgm:cxn modelId="{F74BBC98-B1C6-41B6-93A6-5CD88242CB57}" type="presOf" srcId="{6A1CA080-D167-4C79-8FC8-53E778BFE86E}" destId="{0EB5D0EF-556D-4E8E-AC17-2128C42DB45D}" srcOrd="0" destOrd="0" presId="urn:microsoft.com/office/officeart/2005/8/layout/vList2"/>
    <dgm:cxn modelId="{5C4655B3-2531-46E6-A685-AA294575846E}" srcId="{FF495410-4E11-4C97-8CC4-113A6DFE3D7C}" destId="{B210E4E0-04B3-4EE0-B176-715D1BE8B6D2}" srcOrd="0" destOrd="0" parTransId="{66C8B647-6776-458E-BE98-42B5C1256B7F}" sibTransId="{BF0EDCC1-F00F-425D-A174-E39B34A8A0D8}"/>
    <dgm:cxn modelId="{C7CDF6DF-C4F9-4F50-8090-91FCC908E3A5}" srcId="{FF495410-4E11-4C97-8CC4-113A6DFE3D7C}" destId="{94CF82CC-4B6A-4DF8-98FA-2DFE8305204B}" srcOrd="2" destOrd="0" parTransId="{8C1E2994-7277-4E2C-96DD-490BFF91C8F6}" sibTransId="{6AB4ED2A-3BF7-4D56-B33E-399D87364D5B}"/>
    <dgm:cxn modelId="{9BC63DE1-CA0F-4DFB-ABD4-C63AB9CBED90}" type="presOf" srcId="{B210E4E0-04B3-4EE0-B176-715D1BE8B6D2}" destId="{E137D500-0B6C-4BEE-8E61-5047AEB286BB}" srcOrd="0" destOrd="0" presId="urn:microsoft.com/office/officeart/2005/8/layout/vList2"/>
    <dgm:cxn modelId="{CCD4B5FB-1329-4325-B8CF-DA805237A764}" type="presOf" srcId="{A13C9B70-1BCB-4AD4-86E1-B2C9D241517E}" destId="{2A50D7D4-64A5-407C-A61E-39B72E3ED344}" srcOrd="0" destOrd="0" presId="urn:microsoft.com/office/officeart/2005/8/layout/vList2"/>
    <dgm:cxn modelId="{F06A72DA-5785-41A1-A873-EE7802F1904D}" type="presParOf" srcId="{5750E2D0-5C1D-4693-8599-C5F2DA23705A}" destId="{E137D500-0B6C-4BEE-8E61-5047AEB286BB}" srcOrd="0" destOrd="0" presId="urn:microsoft.com/office/officeart/2005/8/layout/vList2"/>
    <dgm:cxn modelId="{5AFD9068-04E4-4DC4-9A7A-E2607A3EE871}" type="presParOf" srcId="{5750E2D0-5C1D-4693-8599-C5F2DA23705A}" destId="{D80B13D9-A9B3-4022-9F39-694ABF7EEDE5}" srcOrd="1" destOrd="0" presId="urn:microsoft.com/office/officeart/2005/8/layout/vList2"/>
    <dgm:cxn modelId="{CBE94D99-1057-434F-A475-01F72AF30BE7}" type="presParOf" srcId="{5750E2D0-5C1D-4693-8599-C5F2DA23705A}" destId="{683832BB-F923-4ED4-AB3F-0EEDF1422CEE}" srcOrd="2" destOrd="0" presId="urn:microsoft.com/office/officeart/2005/8/layout/vList2"/>
    <dgm:cxn modelId="{83E5697D-51EB-4A5A-B982-6B7E41406FE6}" type="presParOf" srcId="{5750E2D0-5C1D-4693-8599-C5F2DA23705A}" destId="{5339625C-E325-463B-A8D9-836E8F6F98BC}" srcOrd="3" destOrd="0" presId="urn:microsoft.com/office/officeart/2005/8/layout/vList2"/>
    <dgm:cxn modelId="{0F1738F4-D76F-45EE-8CE5-20E1612D997F}" type="presParOf" srcId="{5750E2D0-5C1D-4693-8599-C5F2DA23705A}" destId="{6519312E-7E6C-4DA8-8B5C-19DA2B258B02}" srcOrd="4" destOrd="0" presId="urn:microsoft.com/office/officeart/2005/8/layout/vList2"/>
    <dgm:cxn modelId="{1DDDFE5F-BC66-4377-96A5-14888C5B9E09}" type="presParOf" srcId="{5750E2D0-5C1D-4693-8599-C5F2DA23705A}" destId="{F93F779F-793E-4902-A3D5-12E77680A5D6}" srcOrd="5" destOrd="0" presId="urn:microsoft.com/office/officeart/2005/8/layout/vList2"/>
    <dgm:cxn modelId="{06A6D03D-8BB6-420D-B248-010F0533F7B9}" type="presParOf" srcId="{5750E2D0-5C1D-4693-8599-C5F2DA23705A}" destId="{2A50D7D4-64A5-407C-A61E-39B72E3ED344}" srcOrd="6" destOrd="0" presId="urn:microsoft.com/office/officeart/2005/8/layout/vList2"/>
    <dgm:cxn modelId="{D0E7B5AF-894E-4530-8F22-AC16C1F2BA62}" type="presParOf" srcId="{5750E2D0-5C1D-4693-8599-C5F2DA23705A}" destId="{68489080-01FB-47F6-BAE8-6F32B1064285}" srcOrd="7" destOrd="0" presId="urn:microsoft.com/office/officeart/2005/8/layout/vList2"/>
    <dgm:cxn modelId="{26D50886-6A97-4103-81D4-77E7588C7F7F}" type="presParOf" srcId="{5750E2D0-5C1D-4693-8599-C5F2DA23705A}" destId="{0EB5D0EF-556D-4E8E-AC17-2128C42DB45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080220-BFF7-4CBF-9307-434E4195FFC4}" type="doc">
      <dgm:prSet loTypeId="urn:microsoft.com/office/officeart/2005/8/layout/hierarchy3" loCatId="list" qsTypeId="urn:microsoft.com/office/officeart/2005/8/quickstyle/simple2" qsCatId="simple" csTypeId="urn:microsoft.com/office/officeart/2005/8/colors/accent1_2" csCatId="accent1" phldr="1"/>
      <dgm:spPr/>
      <dgm:t>
        <a:bodyPr/>
        <a:lstStyle/>
        <a:p>
          <a:endParaRPr lang="en-US"/>
        </a:p>
      </dgm:t>
    </dgm:pt>
    <dgm:pt modelId="{798314BE-2B03-48CE-B84C-D396A593B4BB}">
      <dgm:prSet phldrT="[Text]"/>
      <dgm:spPr/>
      <dgm:t>
        <a:bodyPr/>
        <a:lstStyle/>
        <a:p>
          <a:r>
            <a:rPr lang="en-US"/>
            <a:t>Used To:</a:t>
          </a:r>
        </a:p>
      </dgm:t>
    </dgm:pt>
    <dgm:pt modelId="{51AD928F-73D3-447F-A971-A50D9F9D63D0}" type="parTrans" cxnId="{E005B2A7-7B97-4177-9A64-A8033670E3CA}">
      <dgm:prSet/>
      <dgm:spPr/>
      <dgm:t>
        <a:bodyPr/>
        <a:lstStyle/>
        <a:p>
          <a:endParaRPr lang="en-US"/>
        </a:p>
      </dgm:t>
    </dgm:pt>
    <dgm:pt modelId="{F8E68FF6-F19D-416B-A18F-B00823E19BC0}" type="sibTrans" cxnId="{E005B2A7-7B97-4177-9A64-A8033670E3CA}">
      <dgm:prSet/>
      <dgm:spPr/>
      <dgm:t>
        <a:bodyPr/>
        <a:lstStyle/>
        <a:p>
          <a:endParaRPr lang="en-US"/>
        </a:p>
      </dgm:t>
    </dgm:pt>
    <dgm:pt modelId="{6A9E3729-6DCD-4261-8F46-C4A357D9A908}">
      <dgm:prSet phldrT="[Text]" custT="1"/>
      <dgm:spPr/>
      <dgm:t>
        <a:bodyPr/>
        <a:lstStyle/>
        <a:p>
          <a:r>
            <a:rPr lang="en-US" sz="1800"/>
            <a:t>Retrieve/View DAC records</a:t>
          </a:r>
        </a:p>
      </dgm:t>
    </dgm:pt>
    <dgm:pt modelId="{3A0B70F6-5749-4B3F-B13D-6AC8C078158E}" type="parTrans" cxnId="{A398BE88-D2AB-48F5-8A3F-EDBB515E958E}">
      <dgm:prSet/>
      <dgm:spPr/>
      <dgm:t>
        <a:bodyPr/>
        <a:lstStyle/>
        <a:p>
          <a:endParaRPr lang="en-US"/>
        </a:p>
      </dgm:t>
    </dgm:pt>
    <dgm:pt modelId="{359775A5-5E4B-434B-8A08-D35ED788C8FC}" type="sibTrans" cxnId="{A398BE88-D2AB-48F5-8A3F-EDBB515E958E}">
      <dgm:prSet/>
      <dgm:spPr/>
      <dgm:t>
        <a:bodyPr/>
        <a:lstStyle/>
        <a:p>
          <a:endParaRPr lang="en-US"/>
        </a:p>
      </dgm:t>
    </dgm:pt>
    <dgm:pt modelId="{BFF492C5-7B97-4254-BD2D-080FCBEAC09B}">
      <dgm:prSet phldrT="[Text]" custT="1"/>
      <dgm:spPr/>
      <dgm:t>
        <a:bodyPr/>
        <a:lstStyle/>
        <a:p>
          <a:r>
            <a:rPr lang="en-US" sz="1800"/>
            <a:t>Obtain photos, probation/parole status, other descriptors</a:t>
          </a:r>
        </a:p>
      </dgm:t>
    </dgm:pt>
    <dgm:pt modelId="{63E4947F-2E8F-4A7D-A5AC-5AA18DDC5A06}" type="parTrans" cxnId="{604EB70B-5EDD-4F0C-B8F0-4F7BBA5D8D9C}">
      <dgm:prSet/>
      <dgm:spPr/>
      <dgm:t>
        <a:bodyPr/>
        <a:lstStyle/>
        <a:p>
          <a:endParaRPr lang="en-US"/>
        </a:p>
      </dgm:t>
    </dgm:pt>
    <dgm:pt modelId="{C38BBEFD-6663-454D-83D8-089C68465C33}" type="sibTrans" cxnId="{604EB70B-5EDD-4F0C-B8F0-4F7BBA5D8D9C}">
      <dgm:prSet/>
      <dgm:spPr/>
      <dgm:t>
        <a:bodyPr/>
        <a:lstStyle/>
        <a:p>
          <a:endParaRPr lang="en-US"/>
        </a:p>
      </dgm:t>
    </dgm:pt>
    <dgm:pt modelId="{18650D62-0D8A-4A9E-B842-D72E3746697B}">
      <dgm:prSet phldrT="[Text]"/>
      <dgm:spPr/>
      <dgm:t>
        <a:bodyPr/>
        <a:lstStyle/>
        <a:p>
          <a:r>
            <a:rPr lang="en-US"/>
            <a:t>Query By:</a:t>
          </a:r>
        </a:p>
      </dgm:t>
    </dgm:pt>
    <dgm:pt modelId="{BABD8C9B-37CF-4E2B-9DE5-7B106DBD5AE2}" type="parTrans" cxnId="{F0795F00-A4F7-406F-8CDB-801C2AE5AA96}">
      <dgm:prSet/>
      <dgm:spPr/>
      <dgm:t>
        <a:bodyPr/>
        <a:lstStyle/>
        <a:p>
          <a:endParaRPr lang="en-US"/>
        </a:p>
      </dgm:t>
    </dgm:pt>
    <dgm:pt modelId="{72575452-78EE-4B0C-825E-2E5F562FA722}" type="sibTrans" cxnId="{F0795F00-A4F7-406F-8CDB-801C2AE5AA96}">
      <dgm:prSet/>
      <dgm:spPr/>
      <dgm:t>
        <a:bodyPr/>
        <a:lstStyle/>
        <a:p>
          <a:endParaRPr lang="en-US"/>
        </a:p>
      </dgm:t>
    </dgm:pt>
    <dgm:pt modelId="{86264F8D-80F6-4635-9542-20989FBAF025}">
      <dgm:prSet phldrT="[Text]" custT="1"/>
      <dgm:spPr/>
      <dgm:t>
        <a:bodyPr/>
        <a:lstStyle/>
        <a:p>
          <a:r>
            <a:rPr lang="en-US" sz="1900"/>
            <a:t>DAC </a:t>
          </a:r>
          <a:r>
            <a:rPr lang="en-US" sz="1800"/>
            <a:t>Number</a:t>
          </a:r>
        </a:p>
      </dgm:t>
    </dgm:pt>
    <dgm:pt modelId="{6038F04C-AAD2-4377-A428-5488C0BAD260}" type="parTrans" cxnId="{9ACA1933-36A1-486E-AB16-0C3D65D2ADCE}">
      <dgm:prSet/>
      <dgm:spPr/>
      <dgm:t>
        <a:bodyPr/>
        <a:lstStyle/>
        <a:p>
          <a:endParaRPr lang="en-US"/>
        </a:p>
      </dgm:t>
    </dgm:pt>
    <dgm:pt modelId="{1F56AFBD-A8B6-4031-973D-FA8D65DCE17C}" type="sibTrans" cxnId="{9ACA1933-36A1-486E-AB16-0C3D65D2ADCE}">
      <dgm:prSet/>
      <dgm:spPr/>
      <dgm:t>
        <a:bodyPr/>
        <a:lstStyle/>
        <a:p>
          <a:endParaRPr lang="en-US"/>
        </a:p>
      </dgm:t>
    </dgm:pt>
    <dgm:pt modelId="{3A297807-E562-4175-9A0F-09C34ED7DBCE}">
      <dgm:prSet phldrT="[Text]" custT="1"/>
      <dgm:spPr/>
      <dgm:t>
        <a:bodyPr/>
        <a:lstStyle/>
        <a:p>
          <a:r>
            <a:rPr lang="en-US" sz="1800"/>
            <a:t>FBI or SID Number</a:t>
          </a:r>
        </a:p>
      </dgm:t>
    </dgm:pt>
    <dgm:pt modelId="{8411BC85-E84C-4BA0-8226-A28F61E1C381}" type="parTrans" cxnId="{CCDDBC2A-1EEA-4CE4-A7A7-FEAEC3EA0A3E}">
      <dgm:prSet/>
      <dgm:spPr/>
      <dgm:t>
        <a:bodyPr/>
        <a:lstStyle/>
        <a:p>
          <a:endParaRPr lang="en-US"/>
        </a:p>
      </dgm:t>
    </dgm:pt>
    <dgm:pt modelId="{97A898A3-6701-40FE-9F57-33920B53F2D6}" type="sibTrans" cxnId="{CCDDBC2A-1EEA-4CE4-A7A7-FEAEC3EA0A3E}">
      <dgm:prSet/>
      <dgm:spPr/>
      <dgm:t>
        <a:bodyPr/>
        <a:lstStyle/>
        <a:p>
          <a:endParaRPr lang="en-US"/>
        </a:p>
      </dgm:t>
    </dgm:pt>
    <dgm:pt modelId="{86145F19-97EF-4B5A-B609-EF8891676974}">
      <dgm:prSet custT="1"/>
      <dgm:spPr/>
      <dgm:t>
        <a:bodyPr/>
        <a:lstStyle/>
        <a:p>
          <a:r>
            <a:rPr lang="en-US" sz="1800"/>
            <a:t>Access other participating state records</a:t>
          </a:r>
        </a:p>
      </dgm:t>
    </dgm:pt>
    <dgm:pt modelId="{D471CE59-E079-4DDF-A961-83B3D9FB2C68}" type="parTrans" cxnId="{57F91526-A407-4A0A-A3AD-90351617D7C9}">
      <dgm:prSet/>
      <dgm:spPr/>
      <dgm:t>
        <a:bodyPr/>
        <a:lstStyle/>
        <a:p>
          <a:endParaRPr lang="en-US"/>
        </a:p>
      </dgm:t>
    </dgm:pt>
    <dgm:pt modelId="{B8250FC1-7B9E-4010-86B7-9E5F2BB69317}" type="sibTrans" cxnId="{57F91526-A407-4A0A-A3AD-90351617D7C9}">
      <dgm:prSet/>
      <dgm:spPr/>
      <dgm:t>
        <a:bodyPr/>
        <a:lstStyle/>
        <a:p>
          <a:endParaRPr lang="en-US"/>
        </a:p>
      </dgm:t>
    </dgm:pt>
    <dgm:pt modelId="{73B2E858-1AB4-40E5-BC4D-4AEDCCFC5C53}">
      <dgm:prSet custT="1"/>
      <dgm:spPr/>
      <dgm:t>
        <a:bodyPr/>
        <a:lstStyle/>
        <a:p>
          <a:r>
            <a:rPr lang="en-US" sz="1800"/>
            <a:t>Name and Other Numerical</a:t>
          </a:r>
        </a:p>
      </dgm:t>
    </dgm:pt>
    <dgm:pt modelId="{8B4546B9-AC17-47A4-AE65-78F85E80E03C}" type="parTrans" cxnId="{DD18BEB3-89F6-4B30-9532-2E3A51E9C64B}">
      <dgm:prSet/>
      <dgm:spPr/>
      <dgm:t>
        <a:bodyPr/>
        <a:lstStyle/>
        <a:p>
          <a:endParaRPr lang="en-US"/>
        </a:p>
      </dgm:t>
    </dgm:pt>
    <dgm:pt modelId="{8206E442-8E5E-4A4F-9856-8D453738F3F0}" type="sibTrans" cxnId="{DD18BEB3-89F6-4B30-9532-2E3A51E9C64B}">
      <dgm:prSet/>
      <dgm:spPr/>
      <dgm:t>
        <a:bodyPr/>
        <a:lstStyle/>
        <a:p>
          <a:endParaRPr lang="en-US"/>
        </a:p>
      </dgm:t>
    </dgm:pt>
    <dgm:pt modelId="{E1CFC72D-A81E-4157-AF35-2AE797713FC0}" type="pres">
      <dgm:prSet presAssocID="{64080220-BFF7-4CBF-9307-434E4195FFC4}" presName="diagram" presStyleCnt="0">
        <dgm:presLayoutVars>
          <dgm:chPref val="1"/>
          <dgm:dir/>
          <dgm:animOne val="branch"/>
          <dgm:animLvl val="lvl"/>
          <dgm:resizeHandles/>
        </dgm:presLayoutVars>
      </dgm:prSet>
      <dgm:spPr/>
    </dgm:pt>
    <dgm:pt modelId="{E23EFA54-B700-457B-A71A-32CC10780A75}" type="pres">
      <dgm:prSet presAssocID="{798314BE-2B03-48CE-B84C-D396A593B4BB}" presName="root" presStyleCnt="0"/>
      <dgm:spPr/>
    </dgm:pt>
    <dgm:pt modelId="{C40A7A19-D409-427C-938E-868D655DD254}" type="pres">
      <dgm:prSet presAssocID="{798314BE-2B03-48CE-B84C-D396A593B4BB}" presName="rootComposite" presStyleCnt="0"/>
      <dgm:spPr/>
    </dgm:pt>
    <dgm:pt modelId="{B21273A5-BCD6-43B0-9C7B-EB55E83BBDB5}" type="pres">
      <dgm:prSet presAssocID="{798314BE-2B03-48CE-B84C-D396A593B4BB}" presName="rootText" presStyleLbl="node1" presStyleIdx="0" presStyleCnt="2" custScaleX="123498" custScaleY="117663"/>
      <dgm:spPr/>
    </dgm:pt>
    <dgm:pt modelId="{439F2473-F4F4-425B-B80C-89DC0F642147}" type="pres">
      <dgm:prSet presAssocID="{798314BE-2B03-48CE-B84C-D396A593B4BB}" presName="rootConnector" presStyleLbl="node1" presStyleIdx="0" presStyleCnt="2"/>
      <dgm:spPr/>
    </dgm:pt>
    <dgm:pt modelId="{4B517297-0B28-42B5-8CDE-2A4DDB8BD318}" type="pres">
      <dgm:prSet presAssocID="{798314BE-2B03-48CE-B84C-D396A593B4BB}" presName="childShape" presStyleCnt="0"/>
      <dgm:spPr/>
    </dgm:pt>
    <dgm:pt modelId="{56823F7D-1CD1-4B8C-B8E5-8C5455386BCA}" type="pres">
      <dgm:prSet presAssocID="{3A0B70F6-5749-4B3F-B13D-6AC8C078158E}" presName="Name13" presStyleLbl="parChTrans1D2" presStyleIdx="0" presStyleCnt="6"/>
      <dgm:spPr/>
    </dgm:pt>
    <dgm:pt modelId="{073767AE-DB51-49FF-B1A2-4EEDA27E89C0}" type="pres">
      <dgm:prSet presAssocID="{6A9E3729-6DCD-4261-8F46-C4A357D9A908}" presName="childText" presStyleLbl="bgAcc1" presStyleIdx="0" presStyleCnt="6" custScaleX="117821" custScaleY="112963">
        <dgm:presLayoutVars>
          <dgm:bulletEnabled val="1"/>
        </dgm:presLayoutVars>
      </dgm:prSet>
      <dgm:spPr/>
    </dgm:pt>
    <dgm:pt modelId="{0DEACFA2-0E45-45F0-B66F-40EEB151EAFC}" type="pres">
      <dgm:prSet presAssocID="{63E4947F-2E8F-4A7D-A5AC-5AA18DDC5A06}" presName="Name13" presStyleLbl="parChTrans1D2" presStyleIdx="1" presStyleCnt="6"/>
      <dgm:spPr/>
    </dgm:pt>
    <dgm:pt modelId="{BF45ED0B-4924-4CAA-BB97-34C369EEDC40}" type="pres">
      <dgm:prSet presAssocID="{BFF492C5-7B97-4254-BD2D-080FCBEAC09B}" presName="childText" presStyleLbl="bgAcc1" presStyleIdx="1" presStyleCnt="6" custScaleX="124225" custScaleY="108468">
        <dgm:presLayoutVars>
          <dgm:bulletEnabled val="1"/>
        </dgm:presLayoutVars>
      </dgm:prSet>
      <dgm:spPr/>
    </dgm:pt>
    <dgm:pt modelId="{A69D8EE8-2749-4233-927D-6DC2F2AF0362}" type="pres">
      <dgm:prSet presAssocID="{D471CE59-E079-4DDF-A961-83B3D9FB2C68}" presName="Name13" presStyleLbl="parChTrans1D2" presStyleIdx="2" presStyleCnt="6"/>
      <dgm:spPr/>
    </dgm:pt>
    <dgm:pt modelId="{9CB1114C-CEAC-433F-A56A-A786E3D8C316}" type="pres">
      <dgm:prSet presAssocID="{86145F19-97EF-4B5A-B609-EF8891676974}" presName="childText" presStyleLbl="bgAcc1" presStyleIdx="2" presStyleCnt="6" custScaleX="115597" custScaleY="96538">
        <dgm:presLayoutVars>
          <dgm:bulletEnabled val="1"/>
        </dgm:presLayoutVars>
      </dgm:prSet>
      <dgm:spPr/>
    </dgm:pt>
    <dgm:pt modelId="{754CA81A-F190-4F04-BFFC-C2C8AE113069}" type="pres">
      <dgm:prSet presAssocID="{18650D62-0D8A-4A9E-B842-D72E3746697B}" presName="root" presStyleCnt="0"/>
      <dgm:spPr/>
    </dgm:pt>
    <dgm:pt modelId="{6E0F5FC4-C996-466D-A566-733E1C65D1F2}" type="pres">
      <dgm:prSet presAssocID="{18650D62-0D8A-4A9E-B842-D72E3746697B}" presName="rootComposite" presStyleCnt="0"/>
      <dgm:spPr/>
    </dgm:pt>
    <dgm:pt modelId="{28226344-78D4-475C-8E22-4B0CA87ADD49}" type="pres">
      <dgm:prSet presAssocID="{18650D62-0D8A-4A9E-B842-D72E3746697B}" presName="rootText" presStyleLbl="node1" presStyleIdx="1" presStyleCnt="2" custScaleX="121598" custScaleY="116632"/>
      <dgm:spPr/>
    </dgm:pt>
    <dgm:pt modelId="{6095DBA4-41CD-4B3F-9A31-84FBB2232973}" type="pres">
      <dgm:prSet presAssocID="{18650D62-0D8A-4A9E-B842-D72E3746697B}" presName="rootConnector" presStyleLbl="node1" presStyleIdx="1" presStyleCnt="2"/>
      <dgm:spPr/>
    </dgm:pt>
    <dgm:pt modelId="{E2B39E2E-2F6A-42D3-ACF3-480598FDB19A}" type="pres">
      <dgm:prSet presAssocID="{18650D62-0D8A-4A9E-B842-D72E3746697B}" presName="childShape" presStyleCnt="0"/>
      <dgm:spPr/>
    </dgm:pt>
    <dgm:pt modelId="{9C521C71-DEA3-4E76-ADE2-54F9DB938582}" type="pres">
      <dgm:prSet presAssocID="{6038F04C-AAD2-4377-A428-5488C0BAD260}" presName="Name13" presStyleLbl="parChTrans1D2" presStyleIdx="3" presStyleCnt="6"/>
      <dgm:spPr/>
    </dgm:pt>
    <dgm:pt modelId="{A6F275A7-1B4D-4A06-A453-118FE24E3C9A}" type="pres">
      <dgm:prSet presAssocID="{86264F8D-80F6-4635-9542-20989FBAF025}" presName="childText" presStyleLbl="bgAcc1" presStyleIdx="3" presStyleCnt="6" custScaleX="110755" custScaleY="115914">
        <dgm:presLayoutVars>
          <dgm:bulletEnabled val="1"/>
        </dgm:presLayoutVars>
      </dgm:prSet>
      <dgm:spPr/>
    </dgm:pt>
    <dgm:pt modelId="{BF011DD6-E883-41FC-96F8-A09B8E57D9FF}" type="pres">
      <dgm:prSet presAssocID="{8411BC85-E84C-4BA0-8226-A28F61E1C381}" presName="Name13" presStyleLbl="parChTrans1D2" presStyleIdx="4" presStyleCnt="6"/>
      <dgm:spPr/>
    </dgm:pt>
    <dgm:pt modelId="{00E0020A-4324-446A-8330-21FD4E81EBE9}" type="pres">
      <dgm:prSet presAssocID="{3A297807-E562-4175-9A0F-09C34ED7DBCE}" presName="childText" presStyleLbl="bgAcc1" presStyleIdx="4" presStyleCnt="6" custScaleX="112916" custScaleY="98616">
        <dgm:presLayoutVars>
          <dgm:bulletEnabled val="1"/>
        </dgm:presLayoutVars>
      </dgm:prSet>
      <dgm:spPr/>
    </dgm:pt>
    <dgm:pt modelId="{766CF56B-FA9C-4E34-AD01-6691F64DA42D}" type="pres">
      <dgm:prSet presAssocID="{8B4546B9-AC17-47A4-AE65-78F85E80E03C}" presName="Name13" presStyleLbl="parChTrans1D2" presStyleIdx="5" presStyleCnt="6"/>
      <dgm:spPr/>
    </dgm:pt>
    <dgm:pt modelId="{1EB8A2CE-2F43-4815-9E32-4CEE09315EA5}" type="pres">
      <dgm:prSet presAssocID="{73B2E858-1AB4-40E5-BC4D-4AEDCCFC5C53}" presName="childText" presStyleLbl="bgAcc1" presStyleIdx="5" presStyleCnt="6" custScaleX="117239" custScaleY="95166">
        <dgm:presLayoutVars>
          <dgm:bulletEnabled val="1"/>
        </dgm:presLayoutVars>
      </dgm:prSet>
      <dgm:spPr/>
    </dgm:pt>
  </dgm:ptLst>
  <dgm:cxnLst>
    <dgm:cxn modelId="{740B5C00-EED7-4C3D-BF67-CB9EB3321A4B}" type="presOf" srcId="{18650D62-0D8A-4A9E-B842-D72E3746697B}" destId="{28226344-78D4-475C-8E22-4B0CA87ADD49}" srcOrd="0" destOrd="0" presId="urn:microsoft.com/office/officeart/2005/8/layout/hierarchy3"/>
    <dgm:cxn modelId="{F0795F00-A4F7-406F-8CDB-801C2AE5AA96}" srcId="{64080220-BFF7-4CBF-9307-434E4195FFC4}" destId="{18650D62-0D8A-4A9E-B842-D72E3746697B}" srcOrd="1" destOrd="0" parTransId="{BABD8C9B-37CF-4E2B-9DE5-7B106DBD5AE2}" sibTransId="{72575452-78EE-4B0C-825E-2E5F562FA722}"/>
    <dgm:cxn modelId="{604EB70B-5EDD-4F0C-B8F0-4F7BBA5D8D9C}" srcId="{798314BE-2B03-48CE-B84C-D396A593B4BB}" destId="{BFF492C5-7B97-4254-BD2D-080FCBEAC09B}" srcOrd="1" destOrd="0" parTransId="{63E4947F-2E8F-4A7D-A5AC-5AA18DDC5A06}" sibTransId="{C38BBEFD-6663-454D-83D8-089C68465C33}"/>
    <dgm:cxn modelId="{0566F40E-B466-4E82-AE60-C9BB27C32373}" type="presOf" srcId="{73B2E858-1AB4-40E5-BC4D-4AEDCCFC5C53}" destId="{1EB8A2CE-2F43-4815-9E32-4CEE09315EA5}" srcOrd="0" destOrd="0" presId="urn:microsoft.com/office/officeart/2005/8/layout/hierarchy3"/>
    <dgm:cxn modelId="{8436FB1C-9063-4D2B-8468-3CF93006A38B}" type="presOf" srcId="{63E4947F-2E8F-4A7D-A5AC-5AA18DDC5A06}" destId="{0DEACFA2-0E45-45F0-B66F-40EEB151EAFC}" srcOrd="0" destOrd="0" presId="urn:microsoft.com/office/officeart/2005/8/layout/hierarchy3"/>
    <dgm:cxn modelId="{57F91526-A407-4A0A-A3AD-90351617D7C9}" srcId="{798314BE-2B03-48CE-B84C-D396A593B4BB}" destId="{86145F19-97EF-4B5A-B609-EF8891676974}" srcOrd="2" destOrd="0" parTransId="{D471CE59-E079-4DDF-A961-83B3D9FB2C68}" sibTransId="{B8250FC1-7B9E-4010-86B7-9E5F2BB69317}"/>
    <dgm:cxn modelId="{CCDDBC2A-1EEA-4CE4-A7A7-FEAEC3EA0A3E}" srcId="{18650D62-0D8A-4A9E-B842-D72E3746697B}" destId="{3A297807-E562-4175-9A0F-09C34ED7DBCE}" srcOrd="1" destOrd="0" parTransId="{8411BC85-E84C-4BA0-8226-A28F61E1C381}" sibTransId="{97A898A3-6701-40FE-9F57-33920B53F2D6}"/>
    <dgm:cxn modelId="{9ACA1933-36A1-486E-AB16-0C3D65D2ADCE}" srcId="{18650D62-0D8A-4A9E-B842-D72E3746697B}" destId="{86264F8D-80F6-4635-9542-20989FBAF025}" srcOrd="0" destOrd="0" parTransId="{6038F04C-AAD2-4377-A428-5488C0BAD260}" sibTransId="{1F56AFBD-A8B6-4031-973D-FA8D65DCE17C}"/>
    <dgm:cxn modelId="{D2B4B640-8D21-421B-B76A-A3B07FB8CAA0}" type="presOf" srcId="{64080220-BFF7-4CBF-9307-434E4195FFC4}" destId="{E1CFC72D-A81E-4157-AF35-2AE797713FC0}" srcOrd="0" destOrd="0" presId="urn:microsoft.com/office/officeart/2005/8/layout/hierarchy3"/>
    <dgm:cxn modelId="{490E325C-7065-4691-9B09-4779F06AAD19}" type="presOf" srcId="{798314BE-2B03-48CE-B84C-D396A593B4BB}" destId="{B21273A5-BCD6-43B0-9C7B-EB55E83BBDB5}" srcOrd="0" destOrd="0" presId="urn:microsoft.com/office/officeart/2005/8/layout/hierarchy3"/>
    <dgm:cxn modelId="{8450825F-1968-4CD0-B3E4-81DEAE1DC6C0}" type="presOf" srcId="{798314BE-2B03-48CE-B84C-D396A593B4BB}" destId="{439F2473-F4F4-425B-B80C-89DC0F642147}" srcOrd="1" destOrd="0" presId="urn:microsoft.com/office/officeart/2005/8/layout/hierarchy3"/>
    <dgm:cxn modelId="{0767AC4A-0648-4E2F-8FC8-B0CEF586F452}" type="presOf" srcId="{86264F8D-80F6-4635-9542-20989FBAF025}" destId="{A6F275A7-1B4D-4A06-A453-118FE24E3C9A}" srcOrd="0" destOrd="0" presId="urn:microsoft.com/office/officeart/2005/8/layout/hierarchy3"/>
    <dgm:cxn modelId="{5CF28483-07A3-47E3-BB31-F67E03556B5D}" type="presOf" srcId="{18650D62-0D8A-4A9E-B842-D72E3746697B}" destId="{6095DBA4-41CD-4B3F-9A31-84FBB2232973}" srcOrd="1" destOrd="0" presId="urn:microsoft.com/office/officeart/2005/8/layout/hierarchy3"/>
    <dgm:cxn modelId="{A398BE88-D2AB-48F5-8A3F-EDBB515E958E}" srcId="{798314BE-2B03-48CE-B84C-D396A593B4BB}" destId="{6A9E3729-6DCD-4261-8F46-C4A357D9A908}" srcOrd="0" destOrd="0" parTransId="{3A0B70F6-5749-4B3F-B13D-6AC8C078158E}" sibTransId="{359775A5-5E4B-434B-8A08-D35ED788C8FC}"/>
    <dgm:cxn modelId="{11ED2CA1-F84B-43C4-B9B1-D2C896DCD10F}" type="presOf" srcId="{D471CE59-E079-4DDF-A961-83B3D9FB2C68}" destId="{A69D8EE8-2749-4233-927D-6DC2F2AF0362}" srcOrd="0" destOrd="0" presId="urn:microsoft.com/office/officeart/2005/8/layout/hierarchy3"/>
    <dgm:cxn modelId="{35965FA3-5FB6-4936-91D2-620A5464C4F7}" type="presOf" srcId="{86145F19-97EF-4B5A-B609-EF8891676974}" destId="{9CB1114C-CEAC-433F-A56A-A786E3D8C316}" srcOrd="0" destOrd="0" presId="urn:microsoft.com/office/officeart/2005/8/layout/hierarchy3"/>
    <dgm:cxn modelId="{67957FA3-4AA6-4A90-9A95-23483F3C5B18}" type="presOf" srcId="{BFF492C5-7B97-4254-BD2D-080FCBEAC09B}" destId="{BF45ED0B-4924-4CAA-BB97-34C369EEDC40}" srcOrd="0" destOrd="0" presId="urn:microsoft.com/office/officeart/2005/8/layout/hierarchy3"/>
    <dgm:cxn modelId="{E005B2A7-7B97-4177-9A64-A8033670E3CA}" srcId="{64080220-BFF7-4CBF-9307-434E4195FFC4}" destId="{798314BE-2B03-48CE-B84C-D396A593B4BB}" srcOrd="0" destOrd="0" parTransId="{51AD928F-73D3-447F-A971-A50D9F9D63D0}" sibTransId="{F8E68FF6-F19D-416B-A18F-B00823E19BC0}"/>
    <dgm:cxn modelId="{DD18BEB3-89F6-4B30-9532-2E3A51E9C64B}" srcId="{18650D62-0D8A-4A9E-B842-D72E3746697B}" destId="{73B2E858-1AB4-40E5-BC4D-4AEDCCFC5C53}" srcOrd="2" destOrd="0" parTransId="{8B4546B9-AC17-47A4-AE65-78F85E80E03C}" sibTransId="{8206E442-8E5E-4A4F-9856-8D453738F3F0}"/>
    <dgm:cxn modelId="{6A0DCCCA-7357-4E77-8351-2BA11308FE8E}" type="presOf" srcId="{6A9E3729-6DCD-4261-8F46-C4A357D9A908}" destId="{073767AE-DB51-49FF-B1A2-4EEDA27E89C0}" srcOrd="0" destOrd="0" presId="urn:microsoft.com/office/officeart/2005/8/layout/hierarchy3"/>
    <dgm:cxn modelId="{285CCDCE-7206-4B4B-8509-67C492882D2E}" type="presOf" srcId="{3A297807-E562-4175-9A0F-09C34ED7DBCE}" destId="{00E0020A-4324-446A-8330-21FD4E81EBE9}" srcOrd="0" destOrd="0" presId="urn:microsoft.com/office/officeart/2005/8/layout/hierarchy3"/>
    <dgm:cxn modelId="{AFB2D6CE-40EF-4016-B04D-1B00B9D64F62}" type="presOf" srcId="{6038F04C-AAD2-4377-A428-5488C0BAD260}" destId="{9C521C71-DEA3-4E76-ADE2-54F9DB938582}" srcOrd="0" destOrd="0" presId="urn:microsoft.com/office/officeart/2005/8/layout/hierarchy3"/>
    <dgm:cxn modelId="{D6AAE3D0-01EA-4D7B-8D25-D1D70048F2E7}" type="presOf" srcId="{3A0B70F6-5749-4B3F-B13D-6AC8C078158E}" destId="{56823F7D-1CD1-4B8C-B8E5-8C5455386BCA}" srcOrd="0" destOrd="0" presId="urn:microsoft.com/office/officeart/2005/8/layout/hierarchy3"/>
    <dgm:cxn modelId="{F12623E8-13D4-4A1E-ACAB-6475BD4F65D7}" type="presOf" srcId="{8B4546B9-AC17-47A4-AE65-78F85E80E03C}" destId="{766CF56B-FA9C-4E34-AD01-6691F64DA42D}" srcOrd="0" destOrd="0" presId="urn:microsoft.com/office/officeart/2005/8/layout/hierarchy3"/>
    <dgm:cxn modelId="{E09495EA-5806-45F3-9E87-949C00899982}" type="presOf" srcId="{8411BC85-E84C-4BA0-8226-A28F61E1C381}" destId="{BF011DD6-E883-41FC-96F8-A09B8E57D9FF}" srcOrd="0" destOrd="0" presId="urn:microsoft.com/office/officeart/2005/8/layout/hierarchy3"/>
    <dgm:cxn modelId="{EADE4D48-84AA-4267-BCAD-6070D790E3A3}" type="presParOf" srcId="{E1CFC72D-A81E-4157-AF35-2AE797713FC0}" destId="{E23EFA54-B700-457B-A71A-32CC10780A75}" srcOrd="0" destOrd="0" presId="urn:microsoft.com/office/officeart/2005/8/layout/hierarchy3"/>
    <dgm:cxn modelId="{B0597F07-2E2D-445E-9F14-F40F3CF87EF1}" type="presParOf" srcId="{E23EFA54-B700-457B-A71A-32CC10780A75}" destId="{C40A7A19-D409-427C-938E-868D655DD254}" srcOrd="0" destOrd="0" presId="urn:microsoft.com/office/officeart/2005/8/layout/hierarchy3"/>
    <dgm:cxn modelId="{15F0F13D-2876-41CA-A0F7-EC18335A31B8}" type="presParOf" srcId="{C40A7A19-D409-427C-938E-868D655DD254}" destId="{B21273A5-BCD6-43B0-9C7B-EB55E83BBDB5}" srcOrd="0" destOrd="0" presId="urn:microsoft.com/office/officeart/2005/8/layout/hierarchy3"/>
    <dgm:cxn modelId="{99991C3E-4C29-4B99-B49D-CF0A7D58E479}" type="presParOf" srcId="{C40A7A19-D409-427C-938E-868D655DD254}" destId="{439F2473-F4F4-425B-B80C-89DC0F642147}" srcOrd="1" destOrd="0" presId="urn:microsoft.com/office/officeart/2005/8/layout/hierarchy3"/>
    <dgm:cxn modelId="{DA4C9A1C-B131-496B-ABD2-F9BA64BF5481}" type="presParOf" srcId="{E23EFA54-B700-457B-A71A-32CC10780A75}" destId="{4B517297-0B28-42B5-8CDE-2A4DDB8BD318}" srcOrd="1" destOrd="0" presId="urn:microsoft.com/office/officeart/2005/8/layout/hierarchy3"/>
    <dgm:cxn modelId="{A84B39A0-0A79-40DA-95C7-73F42A80D567}" type="presParOf" srcId="{4B517297-0B28-42B5-8CDE-2A4DDB8BD318}" destId="{56823F7D-1CD1-4B8C-B8E5-8C5455386BCA}" srcOrd="0" destOrd="0" presId="urn:microsoft.com/office/officeart/2005/8/layout/hierarchy3"/>
    <dgm:cxn modelId="{781C9548-0F56-4A16-87A7-56E7312C481E}" type="presParOf" srcId="{4B517297-0B28-42B5-8CDE-2A4DDB8BD318}" destId="{073767AE-DB51-49FF-B1A2-4EEDA27E89C0}" srcOrd="1" destOrd="0" presId="urn:microsoft.com/office/officeart/2005/8/layout/hierarchy3"/>
    <dgm:cxn modelId="{50904E16-89B4-4A9B-A687-7EB308F7DE6F}" type="presParOf" srcId="{4B517297-0B28-42B5-8CDE-2A4DDB8BD318}" destId="{0DEACFA2-0E45-45F0-B66F-40EEB151EAFC}" srcOrd="2" destOrd="0" presId="urn:microsoft.com/office/officeart/2005/8/layout/hierarchy3"/>
    <dgm:cxn modelId="{21FEA86A-2C37-4351-AB1D-8AD9E10397AB}" type="presParOf" srcId="{4B517297-0B28-42B5-8CDE-2A4DDB8BD318}" destId="{BF45ED0B-4924-4CAA-BB97-34C369EEDC40}" srcOrd="3" destOrd="0" presId="urn:microsoft.com/office/officeart/2005/8/layout/hierarchy3"/>
    <dgm:cxn modelId="{22555B4E-9A08-4368-B3F6-D712061D0342}" type="presParOf" srcId="{4B517297-0B28-42B5-8CDE-2A4DDB8BD318}" destId="{A69D8EE8-2749-4233-927D-6DC2F2AF0362}" srcOrd="4" destOrd="0" presId="urn:microsoft.com/office/officeart/2005/8/layout/hierarchy3"/>
    <dgm:cxn modelId="{E9065E1B-F864-4B14-9CBE-78EC6DB03DDD}" type="presParOf" srcId="{4B517297-0B28-42B5-8CDE-2A4DDB8BD318}" destId="{9CB1114C-CEAC-433F-A56A-A786E3D8C316}" srcOrd="5" destOrd="0" presId="urn:microsoft.com/office/officeart/2005/8/layout/hierarchy3"/>
    <dgm:cxn modelId="{60BC8CBD-1843-4091-B9A7-3BED78AACAA7}" type="presParOf" srcId="{E1CFC72D-A81E-4157-AF35-2AE797713FC0}" destId="{754CA81A-F190-4F04-BFFC-C2C8AE113069}" srcOrd="1" destOrd="0" presId="urn:microsoft.com/office/officeart/2005/8/layout/hierarchy3"/>
    <dgm:cxn modelId="{069A16A8-E3DC-4A2E-8CEF-894274200E22}" type="presParOf" srcId="{754CA81A-F190-4F04-BFFC-C2C8AE113069}" destId="{6E0F5FC4-C996-466D-A566-733E1C65D1F2}" srcOrd="0" destOrd="0" presId="urn:microsoft.com/office/officeart/2005/8/layout/hierarchy3"/>
    <dgm:cxn modelId="{65CCD690-EAFC-4782-8155-BB8B65A29516}" type="presParOf" srcId="{6E0F5FC4-C996-466D-A566-733E1C65D1F2}" destId="{28226344-78D4-475C-8E22-4B0CA87ADD49}" srcOrd="0" destOrd="0" presId="urn:microsoft.com/office/officeart/2005/8/layout/hierarchy3"/>
    <dgm:cxn modelId="{E203E184-3C4B-445C-A29F-0AE9EE686D23}" type="presParOf" srcId="{6E0F5FC4-C996-466D-A566-733E1C65D1F2}" destId="{6095DBA4-41CD-4B3F-9A31-84FBB2232973}" srcOrd="1" destOrd="0" presId="urn:microsoft.com/office/officeart/2005/8/layout/hierarchy3"/>
    <dgm:cxn modelId="{77C8C6BE-9D6D-4BC4-8D23-7EEF570F78F0}" type="presParOf" srcId="{754CA81A-F190-4F04-BFFC-C2C8AE113069}" destId="{E2B39E2E-2F6A-42D3-ACF3-480598FDB19A}" srcOrd="1" destOrd="0" presId="urn:microsoft.com/office/officeart/2005/8/layout/hierarchy3"/>
    <dgm:cxn modelId="{B2AD5CA5-3F55-4D52-834C-6DBDB799BC74}" type="presParOf" srcId="{E2B39E2E-2F6A-42D3-ACF3-480598FDB19A}" destId="{9C521C71-DEA3-4E76-ADE2-54F9DB938582}" srcOrd="0" destOrd="0" presId="urn:microsoft.com/office/officeart/2005/8/layout/hierarchy3"/>
    <dgm:cxn modelId="{7C25BF79-F284-4BD3-980D-4ACC0FB8A624}" type="presParOf" srcId="{E2B39E2E-2F6A-42D3-ACF3-480598FDB19A}" destId="{A6F275A7-1B4D-4A06-A453-118FE24E3C9A}" srcOrd="1" destOrd="0" presId="urn:microsoft.com/office/officeart/2005/8/layout/hierarchy3"/>
    <dgm:cxn modelId="{5F3AF198-A4C2-4CA9-ADE8-B9C938E382CB}" type="presParOf" srcId="{E2B39E2E-2F6A-42D3-ACF3-480598FDB19A}" destId="{BF011DD6-E883-41FC-96F8-A09B8E57D9FF}" srcOrd="2" destOrd="0" presId="urn:microsoft.com/office/officeart/2005/8/layout/hierarchy3"/>
    <dgm:cxn modelId="{C31C75EA-8FA1-423C-9A43-DFF91B5648B8}" type="presParOf" srcId="{E2B39E2E-2F6A-42D3-ACF3-480598FDB19A}" destId="{00E0020A-4324-446A-8330-21FD4E81EBE9}" srcOrd="3" destOrd="0" presId="urn:microsoft.com/office/officeart/2005/8/layout/hierarchy3"/>
    <dgm:cxn modelId="{E212DEA0-4E51-4662-8119-2239AECFCF02}" type="presParOf" srcId="{E2B39E2E-2F6A-42D3-ACF3-480598FDB19A}" destId="{766CF56B-FA9C-4E34-AD01-6691F64DA42D}" srcOrd="4" destOrd="0" presId="urn:microsoft.com/office/officeart/2005/8/layout/hierarchy3"/>
    <dgm:cxn modelId="{13D02C0F-1786-4B6C-AFFB-90ACD8D46BCD}" type="presParOf" srcId="{E2B39E2E-2F6A-42D3-ACF3-480598FDB19A}" destId="{1EB8A2CE-2F43-4815-9E32-4CEE09315EA5}"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5F3952-73C4-49A3-B379-55AC4BD2740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97C9C1D9-5C82-4D54-BC07-0AA7B57B7431}" type="pres">
      <dgm:prSet presAssocID="{895F3952-73C4-49A3-B379-55AC4BD2740E}" presName="diagram" presStyleCnt="0">
        <dgm:presLayoutVars>
          <dgm:chMax val="1"/>
          <dgm:dir/>
          <dgm:animLvl val="ctr"/>
          <dgm:resizeHandles val="exact"/>
        </dgm:presLayoutVars>
      </dgm:prSet>
      <dgm:spPr/>
    </dgm:pt>
  </dgm:ptLst>
  <dgm:cxnLst>
    <dgm:cxn modelId="{C3EB7B29-6AD8-4A96-AC42-87A323F04363}" type="presOf" srcId="{895F3952-73C4-49A3-B379-55AC4BD2740E}" destId="{97C9C1D9-5C82-4D54-BC07-0AA7B57B7431}" srcOrd="0"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905A69-0921-49A0-BBFF-4203CC90A43C}" type="doc">
      <dgm:prSet loTypeId="urn:microsoft.com/office/officeart/2005/8/layout/pyramid1" loCatId="pyramid" qsTypeId="urn:microsoft.com/office/officeart/2005/8/quickstyle/simple4" qsCatId="simple" csTypeId="urn:microsoft.com/office/officeart/2005/8/colors/accent1_2" csCatId="accent1" phldr="1"/>
      <dgm:spPr/>
    </dgm:pt>
    <dgm:pt modelId="{2434B988-D062-40AE-95E2-B53596094F18}">
      <dgm:prSet phldrT="[Text]"/>
      <dgm:spPr/>
      <dgm:t>
        <a:bodyPr/>
        <a:lstStyle/>
        <a:p>
          <a:r>
            <a:rPr lang="en-US">
              <a:solidFill>
                <a:schemeClr val="bg1"/>
              </a:solidFill>
            </a:rPr>
            <a:t>NIC</a:t>
          </a:r>
        </a:p>
      </dgm:t>
    </dgm:pt>
    <dgm:pt modelId="{A06DF4D9-2FDD-44CA-933D-9C76781A3489}" type="parTrans" cxnId="{9C51C859-4E08-4627-8B0C-D226ED246057}">
      <dgm:prSet/>
      <dgm:spPr/>
      <dgm:t>
        <a:bodyPr/>
        <a:lstStyle/>
        <a:p>
          <a:endParaRPr lang="en-US"/>
        </a:p>
      </dgm:t>
    </dgm:pt>
    <dgm:pt modelId="{7EDE300A-76B4-401D-8C6B-D78F5F80AC29}" type="sibTrans" cxnId="{9C51C859-4E08-4627-8B0C-D226ED246057}">
      <dgm:prSet/>
      <dgm:spPr/>
      <dgm:t>
        <a:bodyPr/>
        <a:lstStyle/>
        <a:p>
          <a:endParaRPr lang="en-US"/>
        </a:p>
      </dgm:t>
    </dgm:pt>
    <dgm:pt modelId="{B45EDE29-4C0E-4A77-BEAB-9006A40F6F70}">
      <dgm:prSet phldrT="[Text]"/>
      <dgm:spPr/>
      <dgm:t>
        <a:bodyPr/>
        <a:lstStyle/>
        <a:p>
          <a:r>
            <a:rPr lang="en-US">
              <a:solidFill>
                <a:schemeClr val="bg1"/>
              </a:solidFill>
            </a:rPr>
            <a:t>Name and OCA</a:t>
          </a:r>
        </a:p>
      </dgm:t>
    </dgm:pt>
    <dgm:pt modelId="{C0EDBEB5-A1D6-49E3-AD03-1A06E1CC57BD}" type="parTrans" cxnId="{87CA90B2-2296-4A14-8735-F7A75CB7ECD0}">
      <dgm:prSet/>
      <dgm:spPr/>
      <dgm:t>
        <a:bodyPr/>
        <a:lstStyle/>
        <a:p>
          <a:endParaRPr lang="en-US"/>
        </a:p>
      </dgm:t>
    </dgm:pt>
    <dgm:pt modelId="{41D11EBD-17F2-4E13-B2EE-A4029CB136EB}" type="sibTrans" cxnId="{87CA90B2-2296-4A14-8735-F7A75CB7ECD0}">
      <dgm:prSet/>
      <dgm:spPr/>
      <dgm:t>
        <a:bodyPr/>
        <a:lstStyle/>
        <a:p>
          <a:endParaRPr lang="en-US"/>
        </a:p>
      </dgm:t>
    </dgm:pt>
    <dgm:pt modelId="{A6632BF6-68C1-4C2F-88BF-0A1D364416F6}">
      <dgm:prSet phldrT="[Text]"/>
      <dgm:spPr/>
      <dgm:t>
        <a:bodyPr/>
        <a:lstStyle/>
        <a:p>
          <a:r>
            <a:rPr lang="en-US">
              <a:solidFill>
                <a:schemeClr val="bg1"/>
              </a:solidFill>
            </a:rPr>
            <a:t>Name and DOB, FBI, MNU, and/or SOC</a:t>
          </a:r>
        </a:p>
      </dgm:t>
    </dgm:pt>
    <dgm:pt modelId="{0B722C66-FFF5-47E0-B446-0B31437DFC26}" type="parTrans" cxnId="{6CA8B60F-7C41-4057-A108-9F0652B3333E}">
      <dgm:prSet/>
      <dgm:spPr/>
      <dgm:t>
        <a:bodyPr/>
        <a:lstStyle/>
        <a:p>
          <a:endParaRPr lang="en-US"/>
        </a:p>
      </dgm:t>
    </dgm:pt>
    <dgm:pt modelId="{34ACDCB8-8878-4F6D-9DAE-AF7F56C35E03}" type="sibTrans" cxnId="{6CA8B60F-7C41-4057-A108-9F0652B3333E}">
      <dgm:prSet/>
      <dgm:spPr/>
      <dgm:t>
        <a:bodyPr/>
        <a:lstStyle/>
        <a:p>
          <a:endParaRPr lang="en-US"/>
        </a:p>
      </dgm:t>
    </dgm:pt>
    <dgm:pt modelId="{70D03B13-667A-45BF-8941-A590D6BA6850}" type="pres">
      <dgm:prSet presAssocID="{35905A69-0921-49A0-BBFF-4203CC90A43C}" presName="Name0" presStyleCnt="0">
        <dgm:presLayoutVars>
          <dgm:dir/>
          <dgm:animLvl val="lvl"/>
          <dgm:resizeHandles val="exact"/>
        </dgm:presLayoutVars>
      </dgm:prSet>
      <dgm:spPr/>
    </dgm:pt>
    <dgm:pt modelId="{97060ACD-23F6-4039-A68D-DAB6280C8483}" type="pres">
      <dgm:prSet presAssocID="{2434B988-D062-40AE-95E2-B53596094F18}" presName="Name8" presStyleCnt="0"/>
      <dgm:spPr/>
    </dgm:pt>
    <dgm:pt modelId="{A8D25F50-42C8-41E5-A6DE-356B3E2C5235}" type="pres">
      <dgm:prSet presAssocID="{2434B988-D062-40AE-95E2-B53596094F18}" presName="level" presStyleLbl="node1" presStyleIdx="0" presStyleCnt="3">
        <dgm:presLayoutVars>
          <dgm:chMax val="1"/>
          <dgm:bulletEnabled val="1"/>
        </dgm:presLayoutVars>
      </dgm:prSet>
      <dgm:spPr/>
    </dgm:pt>
    <dgm:pt modelId="{C7EC94C9-6347-4E80-9625-475AFC4B6E7F}" type="pres">
      <dgm:prSet presAssocID="{2434B988-D062-40AE-95E2-B53596094F18}" presName="levelTx" presStyleLbl="revTx" presStyleIdx="0" presStyleCnt="0">
        <dgm:presLayoutVars>
          <dgm:chMax val="1"/>
          <dgm:bulletEnabled val="1"/>
        </dgm:presLayoutVars>
      </dgm:prSet>
      <dgm:spPr/>
    </dgm:pt>
    <dgm:pt modelId="{66BAB0A4-E4B5-44E3-9A94-7D5F6536835B}" type="pres">
      <dgm:prSet presAssocID="{B45EDE29-4C0E-4A77-BEAB-9006A40F6F70}" presName="Name8" presStyleCnt="0"/>
      <dgm:spPr/>
    </dgm:pt>
    <dgm:pt modelId="{6FDA72D0-DB6E-4943-87A7-CB2650D5AFC0}" type="pres">
      <dgm:prSet presAssocID="{B45EDE29-4C0E-4A77-BEAB-9006A40F6F70}" presName="level" presStyleLbl="node1" presStyleIdx="1" presStyleCnt="3">
        <dgm:presLayoutVars>
          <dgm:chMax val="1"/>
          <dgm:bulletEnabled val="1"/>
        </dgm:presLayoutVars>
      </dgm:prSet>
      <dgm:spPr/>
    </dgm:pt>
    <dgm:pt modelId="{F2B029F4-7C78-41A4-B090-D08800192CEF}" type="pres">
      <dgm:prSet presAssocID="{B45EDE29-4C0E-4A77-BEAB-9006A40F6F70}" presName="levelTx" presStyleLbl="revTx" presStyleIdx="0" presStyleCnt="0">
        <dgm:presLayoutVars>
          <dgm:chMax val="1"/>
          <dgm:bulletEnabled val="1"/>
        </dgm:presLayoutVars>
      </dgm:prSet>
      <dgm:spPr/>
    </dgm:pt>
    <dgm:pt modelId="{9ED8D490-0581-4E5B-AA80-4E640C8833ED}" type="pres">
      <dgm:prSet presAssocID="{A6632BF6-68C1-4C2F-88BF-0A1D364416F6}" presName="Name8" presStyleCnt="0"/>
      <dgm:spPr/>
    </dgm:pt>
    <dgm:pt modelId="{652E8E1C-77B4-4A18-BEAF-E2253FB9E4FE}" type="pres">
      <dgm:prSet presAssocID="{A6632BF6-68C1-4C2F-88BF-0A1D364416F6}" presName="level" presStyleLbl="node1" presStyleIdx="2" presStyleCnt="3" custLinFactNeighborX="11039" custLinFactNeighborY="11832">
        <dgm:presLayoutVars>
          <dgm:chMax val="1"/>
          <dgm:bulletEnabled val="1"/>
        </dgm:presLayoutVars>
      </dgm:prSet>
      <dgm:spPr/>
    </dgm:pt>
    <dgm:pt modelId="{48FF8DB0-B757-4862-A6F7-BCB4453AF0CD}" type="pres">
      <dgm:prSet presAssocID="{A6632BF6-68C1-4C2F-88BF-0A1D364416F6}" presName="levelTx" presStyleLbl="revTx" presStyleIdx="0" presStyleCnt="0">
        <dgm:presLayoutVars>
          <dgm:chMax val="1"/>
          <dgm:bulletEnabled val="1"/>
        </dgm:presLayoutVars>
      </dgm:prSet>
      <dgm:spPr/>
    </dgm:pt>
  </dgm:ptLst>
  <dgm:cxnLst>
    <dgm:cxn modelId="{6CA8B60F-7C41-4057-A108-9F0652B3333E}" srcId="{35905A69-0921-49A0-BBFF-4203CC90A43C}" destId="{A6632BF6-68C1-4C2F-88BF-0A1D364416F6}" srcOrd="2" destOrd="0" parTransId="{0B722C66-FFF5-47E0-B446-0B31437DFC26}" sibTransId="{34ACDCB8-8878-4F6D-9DAE-AF7F56C35E03}"/>
    <dgm:cxn modelId="{9264B424-13C6-41DE-BF5E-8136354047CC}" type="presOf" srcId="{2434B988-D062-40AE-95E2-B53596094F18}" destId="{A8D25F50-42C8-41E5-A6DE-356B3E2C5235}" srcOrd="0" destOrd="0" presId="urn:microsoft.com/office/officeart/2005/8/layout/pyramid1"/>
    <dgm:cxn modelId="{240EFA25-F0F8-4B6A-B660-428606D70F55}" type="presOf" srcId="{A6632BF6-68C1-4C2F-88BF-0A1D364416F6}" destId="{48FF8DB0-B757-4862-A6F7-BCB4453AF0CD}" srcOrd="1" destOrd="0" presId="urn:microsoft.com/office/officeart/2005/8/layout/pyramid1"/>
    <dgm:cxn modelId="{C6592D2F-8059-4FB4-ADF4-7F0C9D033DD5}" type="presOf" srcId="{2434B988-D062-40AE-95E2-B53596094F18}" destId="{C7EC94C9-6347-4E80-9625-475AFC4B6E7F}" srcOrd="1" destOrd="0" presId="urn:microsoft.com/office/officeart/2005/8/layout/pyramid1"/>
    <dgm:cxn modelId="{D8D8BD37-451A-43F8-A77E-7D9BC8859CED}" type="presOf" srcId="{A6632BF6-68C1-4C2F-88BF-0A1D364416F6}" destId="{652E8E1C-77B4-4A18-BEAF-E2253FB9E4FE}" srcOrd="0" destOrd="0" presId="urn:microsoft.com/office/officeart/2005/8/layout/pyramid1"/>
    <dgm:cxn modelId="{E78CDB38-B1D2-4C7E-BC9E-4AB4CCE00363}" type="presOf" srcId="{B45EDE29-4C0E-4A77-BEAB-9006A40F6F70}" destId="{F2B029F4-7C78-41A4-B090-D08800192CEF}" srcOrd="1" destOrd="0" presId="urn:microsoft.com/office/officeart/2005/8/layout/pyramid1"/>
    <dgm:cxn modelId="{74DE6E4E-E7C3-4979-8CB3-12A037D055C0}" type="presOf" srcId="{35905A69-0921-49A0-BBFF-4203CC90A43C}" destId="{70D03B13-667A-45BF-8941-A590D6BA6850}" srcOrd="0" destOrd="0" presId="urn:microsoft.com/office/officeart/2005/8/layout/pyramid1"/>
    <dgm:cxn modelId="{9C51C859-4E08-4627-8B0C-D226ED246057}" srcId="{35905A69-0921-49A0-BBFF-4203CC90A43C}" destId="{2434B988-D062-40AE-95E2-B53596094F18}" srcOrd="0" destOrd="0" parTransId="{A06DF4D9-2FDD-44CA-933D-9C76781A3489}" sibTransId="{7EDE300A-76B4-401D-8C6B-D78F5F80AC29}"/>
    <dgm:cxn modelId="{87CA90B2-2296-4A14-8735-F7A75CB7ECD0}" srcId="{35905A69-0921-49A0-BBFF-4203CC90A43C}" destId="{B45EDE29-4C0E-4A77-BEAB-9006A40F6F70}" srcOrd="1" destOrd="0" parTransId="{C0EDBEB5-A1D6-49E3-AD03-1A06E1CC57BD}" sibTransId="{41D11EBD-17F2-4E13-B2EE-A4029CB136EB}"/>
    <dgm:cxn modelId="{08096FC2-BBAC-4E89-A853-4791C7FE19A5}" type="presOf" srcId="{B45EDE29-4C0E-4A77-BEAB-9006A40F6F70}" destId="{6FDA72D0-DB6E-4943-87A7-CB2650D5AFC0}" srcOrd="0" destOrd="0" presId="urn:microsoft.com/office/officeart/2005/8/layout/pyramid1"/>
    <dgm:cxn modelId="{793916FC-3084-4C18-8748-F6127F63510D}" type="presParOf" srcId="{70D03B13-667A-45BF-8941-A590D6BA6850}" destId="{97060ACD-23F6-4039-A68D-DAB6280C8483}" srcOrd="0" destOrd="0" presId="urn:microsoft.com/office/officeart/2005/8/layout/pyramid1"/>
    <dgm:cxn modelId="{29A474DB-6F8A-4CD0-A05A-85F9BF963425}" type="presParOf" srcId="{97060ACD-23F6-4039-A68D-DAB6280C8483}" destId="{A8D25F50-42C8-41E5-A6DE-356B3E2C5235}" srcOrd="0" destOrd="0" presId="urn:microsoft.com/office/officeart/2005/8/layout/pyramid1"/>
    <dgm:cxn modelId="{7189BA9F-6FA9-4684-B6F6-9DEC8258B820}" type="presParOf" srcId="{97060ACD-23F6-4039-A68D-DAB6280C8483}" destId="{C7EC94C9-6347-4E80-9625-475AFC4B6E7F}" srcOrd="1" destOrd="0" presId="urn:microsoft.com/office/officeart/2005/8/layout/pyramid1"/>
    <dgm:cxn modelId="{E4AA10DE-7EA0-4497-A88A-205C6EC59E4B}" type="presParOf" srcId="{70D03B13-667A-45BF-8941-A590D6BA6850}" destId="{66BAB0A4-E4B5-44E3-9A94-7D5F6536835B}" srcOrd="1" destOrd="0" presId="urn:microsoft.com/office/officeart/2005/8/layout/pyramid1"/>
    <dgm:cxn modelId="{AACE55D9-B4D5-474E-A01B-BE42535443CE}" type="presParOf" srcId="{66BAB0A4-E4B5-44E3-9A94-7D5F6536835B}" destId="{6FDA72D0-DB6E-4943-87A7-CB2650D5AFC0}" srcOrd="0" destOrd="0" presId="urn:microsoft.com/office/officeart/2005/8/layout/pyramid1"/>
    <dgm:cxn modelId="{AB7B7682-ADBF-416C-9513-699CAA3EE05C}" type="presParOf" srcId="{66BAB0A4-E4B5-44E3-9A94-7D5F6536835B}" destId="{F2B029F4-7C78-41A4-B090-D08800192CEF}" srcOrd="1" destOrd="0" presId="urn:microsoft.com/office/officeart/2005/8/layout/pyramid1"/>
    <dgm:cxn modelId="{9C651173-BFC7-4F98-A669-A11ECA6C4ABA}" type="presParOf" srcId="{70D03B13-667A-45BF-8941-A590D6BA6850}" destId="{9ED8D490-0581-4E5B-AA80-4E640C8833ED}" srcOrd="2" destOrd="0" presId="urn:microsoft.com/office/officeart/2005/8/layout/pyramid1"/>
    <dgm:cxn modelId="{A6847E73-9041-41FE-B69F-519044855A97}" type="presParOf" srcId="{9ED8D490-0581-4E5B-AA80-4E640C8833ED}" destId="{652E8E1C-77B4-4A18-BEAF-E2253FB9E4FE}" srcOrd="0" destOrd="0" presId="urn:microsoft.com/office/officeart/2005/8/layout/pyramid1"/>
    <dgm:cxn modelId="{2A77AC2E-224B-4E85-B8AA-2E85FC781DE2}" type="presParOf" srcId="{9ED8D490-0581-4E5B-AA80-4E640C8833ED}" destId="{48FF8DB0-B757-4862-A6F7-BCB4453AF0CD}" srcOrd="1" destOrd="0" presId="urn:microsoft.com/office/officeart/2005/8/layout/pyramid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EDE87C-A749-44C5-AB42-A3F5DE6DDA6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DA63A85-5D8C-40A1-A695-67A1538712E3}">
      <dgm:prSet/>
      <dgm:spPr/>
      <dgm:t>
        <a:bodyPr/>
        <a:lstStyle/>
        <a:p>
          <a:r>
            <a:rPr lang="en-US" b="0" i="0" baseline="0"/>
            <a:t>Quickly notifies law enforcement and public when:</a:t>
          </a:r>
          <a:endParaRPr lang="en-US"/>
        </a:p>
      </dgm:t>
    </dgm:pt>
    <dgm:pt modelId="{D9B6BC8D-D7BE-4CC7-A907-57179EB65D1E}" type="parTrans" cxnId="{0B324BBF-740B-4752-9FDC-A9B2490BE678}">
      <dgm:prSet/>
      <dgm:spPr/>
      <dgm:t>
        <a:bodyPr/>
        <a:lstStyle/>
        <a:p>
          <a:endParaRPr lang="en-US"/>
        </a:p>
      </dgm:t>
    </dgm:pt>
    <dgm:pt modelId="{107EA39B-1BF4-4A38-858D-E0012F20823D}" type="sibTrans" cxnId="{0B324BBF-740B-4752-9FDC-A9B2490BE678}">
      <dgm:prSet/>
      <dgm:spPr/>
      <dgm:t>
        <a:bodyPr/>
        <a:lstStyle/>
        <a:p>
          <a:endParaRPr lang="en-US"/>
        </a:p>
      </dgm:t>
    </dgm:pt>
    <dgm:pt modelId="{C8DDA6CE-D540-4DC0-ABAE-1969B1EA5E4C}">
      <dgm:prSet/>
      <dgm:spPr/>
      <dgm:t>
        <a:bodyPr/>
        <a:lstStyle/>
        <a:p>
          <a:r>
            <a:rPr lang="en-US" b="0" i="0" baseline="0"/>
            <a:t>LEO killed or seriously injured</a:t>
          </a:r>
          <a:endParaRPr lang="en-US"/>
        </a:p>
      </dgm:t>
    </dgm:pt>
    <dgm:pt modelId="{44954987-553D-4BFD-B5B3-9921AF7F2544}" type="parTrans" cxnId="{ABE1CCC8-F07E-4822-89F3-63D80D606395}">
      <dgm:prSet/>
      <dgm:spPr/>
      <dgm:t>
        <a:bodyPr/>
        <a:lstStyle/>
        <a:p>
          <a:endParaRPr lang="en-US"/>
        </a:p>
      </dgm:t>
    </dgm:pt>
    <dgm:pt modelId="{A15D19C9-F7B1-4D34-91E6-820E39A801A7}" type="sibTrans" cxnId="{ABE1CCC8-F07E-4822-89F3-63D80D606395}">
      <dgm:prSet/>
      <dgm:spPr/>
      <dgm:t>
        <a:bodyPr/>
        <a:lstStyle/>
        <a:p>
          <a:endParaRPr lang="en-US"/>
        </a:p>
      </dgm:t>
    </dgm:pt>
    <dgm:pt modelId="{E623545F-5F24-4846-99FF-4681A2D2C507}">
      <dgm:prSet/>
      <dgm:spPr/>
      <dgm:t>
        <a:bodyPr/>
        <a:lstStyle/>
        <a:p>
          <a:r>
            <a:rPr lang="en-US" b="0" i="0" baseline="0"/>
            <a:t>Subject on the run</a:t>
          </a:r>
          <a:endParaRPr lang="en-US"/>
        </a:p>
      </dgm:t>
    </dgm:pt>
    <dgm:pt modelId="{982C502E-D6A9-4DBE-A2A2-BAB01556A590}" type="parTrans" cxnId="{4E98ADC7-5172-49B9-897A-5EB6886D0210}">
      <dgm:prSet/>
      <dgm:spPr/>
      <dgm:t>
        <a:bodyPr/>
        <a:lstStyle/>
        <a:p>
          <a:endParaRPr lang="en-US"/>
        </a:p>
      </dgm:t>
    </dgm:pt>
    <dgm:pt modelId="{5F8C4C30-255A-4207-8BDB-F04356C25ADA}" type="sibTrans" cxnId="{4E98ADC7-5172-49B9-897A-5EB6886D0210}">
      <dgm:prSet/>
      <dgm:spPr/>
      <dgm:t>
        <a:bodyPr/>
        <a:lstStyle/>
        <a:p>
          <a:endParaRPr lang="en-US"/>
        </a:p>
      </dgm:t>
    </dgm:pt>
    <dgm:pt modelId="{A5BC374D-E003-442C-BC31-EC26B116651C}">
      <dgm:prSet/>
      <dgm:spPr/>
      <dgm:t>
        <a:bodyPr/>
        <a:lstStyle/>
        <a:p>
          <a:r>
            <a:rPr lang="en-US" b="0" i="0" baseline="0"/>
            <a:t>NC Center for Missing Persons</a:t>
          </a:r>
          <a:endParaRPr lang="en-US"/>
        </a:p>
      </dgm:t>
    </dgm:pt>
    <dgm:pt modelId="{1E8194DE-F48E-4D0D-9501-0B4B0F4425EB}" type="parTrans" cxnId="{032F2401-143B-4722-B49C-246ADE4B769B}">
      <dgm:prSet/>
      <dgm:spPr/>
      <dgm:t>
        <a:bodyPr/>
        <a:lstStyle/>
        <a:p>
          <a:endParaRPr lang="en-US"/>
        </a:p>
      </dgm:t>
    </dgm:pt>
    <dgm:pt modelId="{6C4F90BC-6C23-40F2-9994-E5FDC54E5D19}" type="sibTrans" cxnId="{032F2401-143B-4722-B49C-246ADE4B769B}">
      <dgm:prSet/>
      <dgm:spPr/>
      <dgm:t>
        <a:bodyPr/>
        <a:lstStyle/>
        <a:p>
          <a:endParaRPr lang="en-US"/>
        </a:p>
      </dgm:t>
    </dgm:pt>
    <dgm:pt modelId="{A1ACCB66-E851-42F1-958C-64BE2E252D50}">
      <dgm:prSet/>
      <dgm:spPr/>
      <dgm:t>
        <a:bodyPr/>
        <a:lstStyle/>
        <a:p>
          <a:r>
            <a:rPr lang="en-US" b="0" i="0" baseline="0" dirty="0"/>
            <a:t>NCIC record responses should have ‘BLUE ALERT’ caveat at top</a:t>
          </a:r>
          <a:endParaRPr lang="en-US" dirty="0"/>
        </a:p>
      </dgm:t>
    </dgm:pt>
    <dgm:pt modelId="{7202C1EE-9144-4DC3-8DC3-9F52DB4492F1}" type="parTrans" cxnId="{CBFEC6A1-CB1E-4314-A48D-85A37E651D37}">
      <dgm:prSet/>
      <dgm:spPr/>
      <dgm:t>
        <a:bodyPr/>
        <a:lstStyle/>
        <a:p>
          <a:endParaRPr lang="en-US"/>
        </a:p>
      </dgm:t>
    </dgm:pt>
    <dgm:pt modelId="{9C787574-6412-45AC-990F-5E06E5284D45}" type="sibTrans" cxnId="{CBFEC6A1-CB1E-4314-A48D-85A37E651D37}">
      <dgm:prSet/>
      <dgm:spPr/>
      <dgm:t>
        <a:bodyPr/>
        <a:lstStyle/>
        <a:p>
          <a:endParaRPr lang="en-US"/>
        </a:p>
      </dgm:t>
    </dgm:pt>
    <dgm:pt modelId="{91ED7D00-AE99-4AA7-B0E5-8D5930EF97B1}" type="pres">
      <dgm:prSet presAssocID="{B7EDE87C-A749-44C5-AB42-A3F5DE6DDA6B}" presName="linear" presStyleCnt="0">
        <dgm:presLayoutVars>
          <dgm:animLvl val="lvl"/>
          <dgm:resizeHandles val="exact"/>
        </dgm:presLayoutVars>
      </dgm:prSet>
      <dgm:spPr/>
    </dgm:pt>
    <dgm:pt modelId="{DCF61057-7BDC-44E9-9A83-5DB3825ED4C3}" type="pres">
      <dgm:prSet presAssocID="{6DA63A85-5D8C-40A1-A695-67A1538712E3}" presName="parentText" presStyleLbl="node1" presStyleIdx="0" presStyleCnt="3">
        <dgm:presLayoutVars>
          <dgm:chMax val="0"/>
          <dgm:bulletEnabled val="1"/>
        </dgm:presLayoutVars>
      </dgm:prSet>
      <dgm:spPr/>
    </dgm:pt>
    <dgm:pt modelId="{30691B35-F7F2-4151-BC79-68502D76923C}" type="pres">
      <dgm:prSet presAssocID="{6DA63A85-5D8C-40A1-A695-67A1538712E3}" presName="childText" presStyleLbl="revTx" presStyleIdx="0" presStyleCnt="1">
        <dgm:presLayoutVars>
          <dgm:bulletEnabled val="1"/>
        </dgm:presLayoutVars>
      </dgm:prSet>
      <dgm:spPr/>
    </dgm:pt>
    <dgm:pt modelId="{4F7EF384-D804-4787-B6F1-5D9B4940170B}" type="pres">
      <dgm:prSet presAssocID="{A5BC374D-E003-442C-BC31-EC26B116651C}" presName="parentText" presStyleLbl="node1" presStyleIdx="1" presStyleCnt="3">
        <dgm:presLayoutVars>
          <dgm:chMax val="0"/>
          <dgm:bulletEnabled val="1"/>
        </dgm:presLayoutVars>
      </dgm:prSet>
      <dgm:spPr/>
    </dgm:pt>
    <dgm:pt modelId="{4B77A675-7B12-4CC4-BAC3-CE07F1B0EB2E}" type="pres">
      <dgm:prSet presAssocID="{6C4F90BC-6C23-40F2-9994-E5FDC54E5D19}" presName="spacer" presStyleCnt="0"/>
      <dgm:spPr/>
    </dgm:pt>
    <dgm:pt modelId="{BD733A13-DA58-4027-8377-81B6E916D098}" type="pres">
      <dgm:prSet presAssocID="{A1ACCB66-E851-42F1-958C-64BE2E252D50}" presName="parentText" presStyleLbl="node1" presStyleIdx="2" presStyleCnt="3">
        <dgm:presLayoutVars>
          <dgm:chMax val="0"/>
          <dgm:bulletEnabled val="1"/>
        </dgm:presLayoutVars>
      </dgm:prSet>
      <dgm:spPr/>
    </dgm:pt>
  </dgm:ptLst>
  <dgm:cxnLst>
    <dgm:cxn modelId="{032F2401-143B-4722-B49C-246ADE4B769B}" srcId="{B7EDE87C-A749-44C5-AB42-A3F5DE6DDA6B}" destId="{A5BC374D-E003-442C-BC31-EC26B116651C}" srcOrd="1" destOrd="0" parTransId="{1E8194DE-F48E-4D0D-9501-0B4B0F4425EB}" sibTransId="{6C4F90BC-6C23-40F2-9994-E5FDC54E5D19}"/>
    <dgm:cxn modelId="{E9C10B14-9ABB-4846-8706-08E78DB6392C}" type="presOf" srcId="{C8DDA6CE-D540-4DC0-ABAE-1969B1EA5E4C}" destId="{30691B35-F7F2-4151-BC79-68502D76923C}" srcOrd="0" destOrd="0" presId="urn:microsoft.com/office/officeart/2005/8/layout/vList2"/>
    <dgm:cxn modelId="{DE86521F-10CF-427C-83C5-ABE4A6E77FA9}" type="presOf" srcId="{6DA63A85-5D8C-40A1-A695-67A1538712E3}" destId="{DCF61057-7BDC-44E9-9A83-5DB3825ED4C3}" srcOrd="0" destOrd="0" presId="urn:microsoft.com/office/officeart/2005/8/layout/vList2"/>
    <dgm:cxn modelId="{0A0F427F-5F30-4E7A-A7B2-AB701DB2DECE}" type="presOf" srcId="{E623545F-5F24-4846-99FF-4681A2D2C507}" destId="{30691B35-F7F2-4151-BC79-68502D76923C}" srcOrd="0" destOrd="1" presId="urn:microsoft.com/office/officeart/2005/8/layout/vList2"/>
    <dgm:cxn modelId="{CBFEC6A1-CB1E-4314-A48D-85A37E651D37}" srcId="{B7EDE87C-A749-44C5-AB42-A3F5DE6DDA6B}" destId="{A1ACCB66-E851-42F1-958C-64BE2E252D50}" srcOrd="2" destOrd="0" parTransId="{7202C1EE-9144-4DC3-8DC3-9F52DB4492F1}" sibTransId="{9C787574-6412-45AC-990F-5E06E5284D45}"/>
    <dgm:cxn modelId="{4CF196B1-46BC-4D6B-A9EA-451B2E6BF1D5}" type="presOf" srcId="{A1ACCB66-E851-42F1-958C-64BE2E252D50}" destId="{BD733A13-DA58-4027-8377-81B6E916D098}" srcOrd="0" destOrd="0" presId="urn:microsoft.com/office/officeart/2005/8/layout/vList2"/>
    <dgm:cxn modelId="{0B324BBF-740B-4752-9FDC-A9B2490BE678}" srcId="{B7EDE87C-A749-44C5-AB42-A3F5DE6DDA6B}" destId="{6DA63A85-5D8C-40A1-A695-67A1538712E3}" srcOrd="0" destOrd="0" parTransId="{D9B6BC8D-D7BE-4CC7-A907-57179EB65D1E}" sibTransId="{107EA39B-1BF4-4A38-858D-E0012F20823D}"/>
    <dgm:cxn modelId="{4E98ADC7-5172-49B9-897A-5EB6886D0210}" srcId="{6DA63A85-5D8C-40A1-A695-67A1538712E3}" destId="{E623545F-5F24-4846-99FF-4681A2D2C507}" srcOrd="1" destOrd="0" parTransId="{982C502E-D6A9-4DBE-A2A2-BAB01556A590}" sibTransId="{5F8C4C30-255A-4207-8BDB-F04356C25ADA}"/>
    <dgm:cxn modelId="{ABE1CCC8-F07E-4822-89F3-63D80D606395}" srcId="{6DA63A85-5D8C-40A1-A695-67A1538712E3}" destId="{C8DDA6CE-D540-4DC0-ABAE-1969B1EA5E4C}" srcOrd="0" destOrd="0" parTransId="{44954987-553D-4BFD-B5B3-9921AF7F2544}" sibTransId="{A15D19C9-F7B1-4D34-91E6-820E39A801A7}"/>
    <dgm:cxn modelId="{068CF0DF-E840-4103-8D30-74A2F0FDA245}" type="presOf" srcId="{A5BC374D-E003-442C-BC31-EC26B116651C}" destId="{4F7EF384-D804-4787-B6F1-5D9B4940170B}" srcOrd="0" destOrd="0" presId="urn:microsoft.com/office/officeart/2005/8/layout/vList2"/>
    <dgm:cxn modelId="{58FF95E9-B9B2-4B77-A170-B76DE713F5A8}" type="presOf" srcId="{B7EDE87C-A749-44C5-AB42-A3F5DE6DDA6B}" destId="{91ED7D00-AE99-4AA7-B0E5-8D5930EF97B1}" srcOrd="0" destOrd="0" presId="urn:microsoft.com/office/officeart/2005/8/layout/vList2"/>
    <dgm:cxn modelId="{42C23E18-242C-4DC8-BB96-3C183AC9A805}" type="presParOf" srcId="{91ED7D00-AE99-4AA7-B0E5-8D5930EF97B1}" destId="{DCF61057-7BDC-44E9-9A83-5DB3825ED4C3}" srcOrd="0" destOrd="0" presId="urn:microsoft.com/office/officeart/2005/8/layout/vList2"/>
    <dgm:cxn modelId="{38FF89B5-017A-4A8F-A916-92A2A80B3B79}" type="presParOf" srcId="{91ED7D00-AE99-4AA7-B0E5-8D5930EF97B1}" destId="{30691B35-F7F2-4151-BC79-68502D76923C}" srcOrd="1" destOrd="0" presId="urn:microsoft.com/office/officeart/2005/8/layout/vList2"/>
    <dgm:cxn modelId="{5E76C597-995C-4122-8F8A-2E8E2EEFC08C}" type="presParOf" srcId="{91ED7D00-AE99-4AA7-B0E5-8D5930EF97B1}" destId="{4F7EF384-D804-4787-B6F1-5D9B4940170B}" srcOrd="2" destOrd="0" presId="urn:microsoft.com/office/officeart/2005/8/layout/vList2"/>
    <dgm:cxn modelId="{2CCE4FFC-53B5-4078-9644-14E862773C63}" type="presParOf" srcId="{91ED7D00-AE99-4AA7-B0E5-8D5930EF97B1}" destId="{4B77A675-7B12-4CC4-BAC3-CE07F1B0EB2E}" srcOrd="3" destOrd="0" presId="urn:microsoft.com/office/officeart/2005/8/layout/vList2"/>
    <dgm:cxn modelId="{EA99699D-96E8-44FA-B728-40F78938F2B0}" type="presParOf" srcId="{91ED7D00-AE99-4AA7-B0E5-8D5930EF97B1}" destId="{BD733A13-DA58-4027-8377-81B6E916D09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E05564-0027-4B62-AC49-8A5D9BDDB08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72D41DA-0D0E-4057-B9C8-B8FA6BD1C914}">
      <dgm:prSet phldrT="[Text]" custT="1"/>
      <dgm:spPr/>
      <dgm:t>
        <a:bodyPr/>
        <a:lstStyle/>
        <a:p>
          <a:r>
            <a:rPr lang="en-US" sz="2400"/>
            <a:t>DISABLED</a:t>
          </a:r>
        </a:p>
      </dgm:t>
    </dgm:pt>
    <dgm:pt modelId="{64BAEB13-E5AD-4D77-8C26-65BFEE312849}" type="parTrans" cxnId="{4AF06DA8-4C9F-4D77-82B1-D3471376E7C8}">
      <dgm:prSet/>
      <dgm:spPr/>
      <dgm:t>
        <a:bodyPr/>
        <a:lstStyle/>
        <a:p>
          <a:endParaRPr lang="en-US"/>
        </a:p>
      </dgm:t>
    </dgm:pt>
    <dgm:pt modelId="{F9613AAE-9212-4F7E-A7EB-F904E3D0FCCF}" type="sibTrans" cxnId="{4AF06DA8-4C9F-4D77-82B1-D3471376E7C8}">
      <dgm:prSet/>
      <dgm:spPr/>
      <dgm:t>
        <a:bodyPr/>
        <a:lstStyle/>
        <a:p>
          <a:endParaRPr lang="en-US"/>
        </a:p>
      </dgm:t>
    </dgm:pt>
    <dgm:pt modelId="{2ACD3849-14F1-420F-B140-EE8131EFA200}">
      <dgm:prSet phldrT="[Text]" custT="1"/>
      <dgm:spPr/>
      <dgm:t>
        <a:bodyPr/>
        <a:lstStyle/>
        <a:p>
          <a:r>
            <a:rPr lang="en-US" sz="2400"/>
            <a:t>ENDANGERED</a:t>
          </a:r>
        </a:p>
      </dgm:t>
    </dgm:pt>
    <dgm:pt modelId="{5F566734-186F-48F7-B03E-969E53CAF157}" type="parTrans" cxnId="{4CAAC32E-C811-427D-B85D-173C1905C052}">
      <dgm:prSet/>
      <dgm:spPr/>
      <dgm:t>
        <a:bodyPr/>
        <a:lstStyle/>
        <a:p>
          <a:endParaRPr lang="en-US"/>
        </a:p>
      </dgm:t>
    </dgm:pt>
    <dgm:pt modelId="{F856270B-907B-40C5-A5F2-85A2E2073F27}" type="sibTrans" cxnId="{4CAAC32E-C811-427D-B85D-173C1905C052}">
      <dgm:prSet/>
      <dgm:spPr/>
      <dgm:t>
        <a:bodyPr/>
        <a:lstStyle/>
        <a:p>
          <a:endParaRPr lang="en-US"/>
        </a:p>
      </dgm:t>
    </dgm:pt>
    <dgm:pt modelId="{3BEB3D23-66D8-4266-AD88-8B6282AB4229}">
      <dgm:prSet phldrT="[Text]" custT="1"/>
      <dgm:spPr/>
      <dgm:t>
        <a:bodyPr/>
        <a:lstStyle/>
        <a:p>
          <a:r>
            <a:rPr lang="en-US" sz="2400"/>
            <a:t>INVOLUNTARY</a:t>
          </a:r>
        </a:p>
      </dgm:t>
    </dgm:pt>
    <dgm:pt modelId="{D36D7F26-6426-4EE8-A075-23693F8699F2}" type="parTrans" cxnId="{FA28C274-10DB-482B-9524-3004FF27D447}">
      <dgm:prSet/>
      <dgm:spPr/>
      <dgm:t>
        <a:bodyPr/>
        <a:lstStyle/>
        <a:p>
          <a:endParaRPr lang="en-US"/>
        </a:p>
      </dgm:t>
    </dgm:pt>
    <dgm:pt modelId="{0A42147F-E915-41B9-96A6-00BD5E27EE87}" type="sibTrans" cxnId="{FA28C274-10DB-482B-9524-3004FF27D447}">
      <dgm:prSet/>
      <dgm:spPr/>
      <dgm:t>
        <a:bodyPr/>
        <a:lstStyle/>
        <a:p>
          <a:endParaRPr lang="en-US"/>
        </a:p>
      </dgm:t>
    </dgm:pt>
    <dgm:pt modelId="{F748505E-8D8E-4792-AA68-3BC462C2BB86}">
      <dgm:prSet custT="1"/>
      <dgm:spPr/>
      <dgm:t>
        <a:bodyPr/>
        <a:lstStyle/>
        <a:p>
          <a:r>
            <a:rPr lang="en-US" sz="2400"/>
            <a:t>CATASTROPHE VICTIM</a:t>
          </a:r>
        </a:p>
      </dgm:t>
    </dgm:pt>
    <dgm:pt modelId="{AB8533F9-4942-4286-8650-0AD356A802F2}" type="parTrans" cxnId="{A79CA21E-25B1-4D94-8DBC-7A359CE1FC31}">
      <dgm:prSet/>
      <dgm:spPr/>
      <dgm:t>
        <a:bodyPr/>
        <a:lstStyle/>
        <a:p>
          <a:endParaRPr lang="en-US"/>
        </a:p>
      </dgm:t>
    </dgm:pt>
    <dgm:pt modelId="{647CF5AD-869F-4930-9479-13B459C992EA}" type="sibTrans" cxnId="{A79CA21E-25B1-4D94-8DBC-7A359CE1FC31}">
      <dgm:prSet/>
      <dgm:spPr/>
      <dgm:t>
        <a:bodyPr/>
        <a:lstStyle/>
        <a:p>
          <a:endParaRPr lang="en-US"/>
        </a:p>
      </dgm:t>
    </dgm:pt>
    <dgm:pt modelId="{93758E8D-9B0F-46A7-9EC1-F8FD5B7AF5EE}">
      <dgm:prSet custT="1"/>
      <dgm:spPr/>
      <dgm:t>
        <a:bodyPr/>
        <a:lstStyle/>
        <a:p>
          <a:r>
            <a:rPr lang="en-US" sz="2400"/>
            <a:t>OTHER</a:t>
          </a:r>
        </a:p>
      </dgm:t>
    </dgm:pt>
    <dgm:pt modelId="{51056069-B586-403C-87C7-5B545A1C599C}" type="parTrans" cxnId="{11F1571E-B4C5-46E5-A8B8-19ED4CB0949C}">
      <dgm:prSet/>
      <dgm:spPr/>
      <dgm:t>
        <a:bodyPr/>
        <a:lstStyle/>
        <a:p>
          <a:endParaRPr lang="en-US"/>
        </a:p>
      </dgm:t>
    </dgm:pt>
    <dgm:pt modelId="{2E7F95CC-B8E5-411C-8FC5-368C63E6DB7B}" type="sibTrans" cxnId="{11F1571E-B4C5-46E5-A8B8-19ED4CB0949C}">
      <dgm:prSet/>
      <dgm:spPr/>
      <dgm:t>
        <a:bodyPr/>
        <a:lstStyle/>
        <a:p>
          <a:endParaRPr lang="en-US"/>
        </a:p>
      </dgm:t>
    </dgm:pt>
    <dgm:pt modelId="{8A02249B-D673-4471-B721-36CF70079705}">
      <dgm:prSet custT="1"/>
      <dgm:spPr/>
      <dgm:t>
        <a:bodyPr/>
        <a:lstStyle/>
        <a:p>
          <a:r>
            <a:rPr lang="en-US" sz="2400"/>
            <a:t>JUVENILE RUNAWAY</a:t>
          </a:r>
        </a:p>
      </dgm:t>
    </dgm:pt>
    <dgm:pt modelId="{9BD412C1-CF61-45D8-9FB7-1381584B8141}" type="parTrans" cxnId="{069D6CD6-9061-4C05-9AE3-B0C4BD6BA86B}">
      <dgm:prSet/>
      <dgm:spPr/>
      <dgm:t>
        <a:bodyPr/>
        <a:lstStyle/>
        <a:p>
          <a:endParaRPr lang="en-US"/>
        </a:p>
      </dgm:t>
    </dgm:pt>
    <dgm:pt modelId="{EBCD317D-7F39-4831-B817-5B5C0A855BE3}" type="sibTrans" cxnId="{069D6CD6-9061-4C05-9AE3-B0C4BD6BA86B}">
      <dgm:prSet/>
      <dgm:spPr/>
      <dgm:t>
        <a:bodyPr/>
        <a:lstStyle/>
        <a:p>
          <a:endParaRPr lang="en-US"/>
        </a:p>
      </dgm:t>
    </dgm:pt>
    <dgm:pt modelId="{46EA6711-44FD-47E5-847E-E2518803A8C4}" type="pres">
      <dgm:prSet presAssocID="{65E05564-0027-4B62-AC49-8A5D9BDDB08B}" presName="linear" presStyleCnt="0">
        <dgm:presLayoutVars>
          <dgm:dir/>
          <dgm:animLvl val="lvl"/>
          <dgm:resizeHandles val="exact"/>
        </dgm:presLayoutVars>
      </dgm:prSet>
      <dgm:spPr/>
    </dgm:pt>
    <dgm:pt modelId="{C8F52415-B7B2-46F8-B36C-E5EF3CFC0662}" type="pres">
      <dgm:prSet presAssocID="{072D41DA-0D0E-4057-B9C8-B8FA6BD1C914}" presName="parentLin" presStyleCnt="0"/>
      <dgm:spPr/>
    </dgm:pt>
    <dgm:pt modelId="{977DB257-7AE8-412B-A48D-3DB59731F72D}" type="pres">
      <dgm:prSet presAssocID="{072D41DA-0D0E-4057-B9C8-B8FA6BD1C914}" presName="parentLeftMargin" presStyleLbl="node1" presStyleIdx="0" presStyleCnt="6"/>
      <dgm:spPr/>
    </dgm:pt>
    <dgm:pt modelId="{F08A4B2A-9ED4-41AA-911E-7AAF9235FDB3}" type="pres">
      <dgm:prSet presAssocID="{072D41DA-0D0E-4057-B9C8-B8FA6BD1C914}" presName="parentText" presStyleLbl="node1" presStyleIdx="0" presStyleCnt="6">
        <dgm:presLayoutVars>
          <dgm:chMax val="0"/>
          <dgm:bulletEnabled val="1"/>
        </dgm:presLayoutVars>
      </dgm:prSet>
      <dgm:spPr/>
    </dgm:pt>
    <dgm:pt modelId="{0D72FBFD-6D08-49BE-9B25-B8773F932D05}" type="pres">
      <dgm:prSet presAssocID="{072D41DA-0D0E-4057-B9C8-B8FA6BD1C914}" presName="negativeSpace" presStyleCnt="0"/>
      <dgm:spPr/>
    </dgm:pt>
    <dgm:pt modelId="{BB314701-2F6D-4E3F-BBBD-9CA8A7975C36}" type="pres">
      <dgm:prSet presAssocID="{072D41DA-0D0E-4057-B9C8-B8FA6BD1C914}" presName="childText" presStyleLbl="conFgAcc1" presStyleIdx="0" presStyleCnt="6">
        <dgm:presLayoutVars>
          <dgm:bulletEnabled val="1"/>
        </dgm:presLayoutVars>
      </dgm:prSet>
      <dgm:spPr/>
    </dgm:pt>
    <dgm:pt modelId="{6414367B-1A4A-4A9B-966E-628F834EFC0A}" type="pres">
      <dgm:prSet presAssocID="{F9613AAE-9212-4F7E-A7EB-F904E3D0FCCF}" presName="spaceBetweenRectangles" presStyleCnt="0"/>
      <dgm:spPr/>
    </dgm:pt>
    <dgm:pt modelId="{E95CD597-E318-453C-A837-2BE6C3398A4E}" type="pres">
      <dgm:prSet presAssocID="{2ACD3849-14F1-420F-B140-EE8131EFA200}" presName="parentLin" presStyleCnt="0"/>
      <dgm:spPr/>
    </dgm:pt>
    <dgm:pt modelId="{3CE450B5-D92A-4A02-B047-95C1EAD11C1A}" type="pres">
      <dgm:prSet presAssocID="{2ACD3849-14F1-420F-B140-EE8131EFA200}" presName="parentLeftMargin" presStyleLbl="node1" presStyleIdx="0" presStyleCnt="6"/>
      <dgm:spPr/>
    </dgm:pt>
    <dgm:pt modelId="{D826409A-6BCC-4A8B-B81C-71518B2C10DB}" type="pres">
      <dgm:prSet presAssocID="{2ACD3849-14F1-420F-B140-EE8131EFA200}" presName="parentText" presStyleLbl="node1" presStyleIdx="1" presStyleCnt="6">
        <dgm:presLayoutVars>
          <dgm:chMax val="0"/>
          <dgm:bulletEnabled val="1"/>
        </dgm:presLayoutVars>
      </dgm:prSet>
      <dgm:spPr/>
    </dgm:pt>
    <dgm:pt modelId="{E140964A-CBE7-4E50-A7BF-194B1007EC08}" type="pres">
      <dgm:prSet presAssocID="{2ACD3849-14F1-420F-B140-EE8131EFA200}" presName="negativeSpace" presStyleCnt="0"/>
      <dgm:spPr/>
    </dgm:pt>
    <dgm:pt modelId="{320E8B75-632F-40E1-A86F-7B837351DBEE}" type="pres">
      <dgm:prSet presAssocID="{2ACD3849-14F1-420F-B140-EE8131EFA200}" presName="childText" presStyleLbl="conFgAcc1" presStyleIdx="1" presStyleCnt="6">
        <dgm:presLayoutVars>
          <dgm:bulletEnabled val="1"/>
        </dgm:presLayoutVars>
      </dgm:prSet>
      <dgm:spPr/>
    </dgm:pt>
    <dgm:pt modelId="{7EF70446-9DEC-414D-B200-FB9EFF4410B2}" type="pres">
      <dgm:prSet presAssocID="{F856270B-907B-40C5-A5F2-85A2E2073F27}" presName="spaceBetweenRectangles" presStyleCnt="0"/>
      <dgm:spPr/>
    </dgm:pt>
    <dgm:pt modelId="{80244C34-1C55-4073-9127-E1A4646C3BDA}" type="pres">
      <dgm:prSet presAssocID="{3BEB3D23-66D8-4266-AD88-8B6282AB4229}" presName="parentLin" presStyleCnt="0"/>
      <dgm:spPr/>
    </dgm:pt>
    <dgm:pt modelId="{1A8E44A7-512D-4BE8-9E17-9F8F9D1E2143}" type="pres">
      <dgm:prSet presAssocID="{3BEB3D23-66D8-4266-AD88-8B6282AB4229}" presName="parentLeftMargin" presStyleLbl="node1" presStyleIdx="1" presStyleCnt="6"/>
      <dgm:spPr/>
    </dgm:pt>
    <dgm:pt modelId="{968FAC99-56D3-4DA3-A55D-979D024A3B6C}" type="pres">
      <dgm:prSet presAssocID="{3BEB3D23-66D8-4266-AD88-8B6282AB4229}" presName="parentText" presStyleLbl="node1" presStyleIdx="2" presStyleCnt="6">
        <dgm:presLayoutVars>
          <dgm:chMax val="0"/>
          <dgm:bulletEnabled val="1"/>
        </dgm:presLayoutVars>
      </dgm:prSet>
      <dgm:spPr/>
    </dgm:pt>
    <dgm:pt modelId="{633ADA21-20BA-4093-BBCD-1BA425CB233A}" type="pres">
      <dgm:prSet presAssocID="{3BEB3D23-66D8-4266-AD88-8B6282AB4229}" presName="negativeSpace" presStyleCnt="0"/>
      <dgm:spPr/>
    </dgm:pt>
    <dgm:pt modelId="{47C4942D-E02B-4A50-9E1D-0D3306F42511}" type="pres">
      <dgm:prSet presAssocID="{3BEB3D23-66D8-4266-AD88-8B6282AB4229}" presName="childText" presStyleLbl="conFgAcc1" presStyleIdx="2" presStyleCnt="6">
        <dgm:presLayoutVars>
          <dgm:bulletEnabled val="1"/>
        </dgm:presLayoutVars>
      </dgm:prSet>
      <dgm:spPr/>
    </dgm:pt>
    <dgm:pt modelId="{6713CB78-B8DA-4AD0-8CFF-40FF15845AD1}" type="pres">
      <dgm:prSet presAssocID="{0A42147F-E915-41B9-96A6-00BD5E27EE87}" presName="spaceBetweenRectangles" presStyleCnt="0"/>
      <dgm:spPr/>
    </dgm:pt>
    <dgm:pt modelId="{983E2B62-CF46-4D21-AFBB-432D3B764936}" type="pres">
      <dgm:prSet presAssocID="{F748505E-8D8E-4792-AA68-3BC462C2BB86}" presName="parentLin" presStyleCnt="0"/>
      <dgm:spPr/>
    </dgm:pt>
    <dgm:pt modelId="{66A792D2-0E58-4FAF-B84B-5BABE8DC1E19}" type="pres">
      <dgm:prSet presAssocID="{F748505E-8D8E-4792-AA68-3BC462C2BB86}" presName="parentLeftMargin" presStyleLbl="node1" presStyleIdx="2" presStyleCnt="6"/>
      <dgm:spPr/>
    </dgm:pt>
    <dgm:pt modelId="{8EA304E0-E312-402C-8F93-91B6377A4831}" type="pres">
      <dgm:prSet presAssocID="{F748505E-8D8E-4792-AA68-3BC462C2BB86}" presName="parentText" presStyleLbl="node1" presStyleIdx="3" presStyleCnt="6">
        <dgm:presLayoutVars>
          <dgm:chMax val="0"/>
          <dgm:bulletEnabled val="1"/>
        </dgm:presLayoutVars>
      </dgm:prSet>
      <dgm:spPr/>
    </dgm:pt>
    <dgm:pt modelId="{EE8BB05B-7525-4A72-9934-3EFE35808DE0}" type="pres">
      <dgm:prSet presAssocID="{F748505E-8D8E-4792-AA68-3BC462C2BB86}" presName="negativeSpace" presStyleCnt="0"/>
      <dgm:spPr/>
    </dgm:pt>
    <dgm:pt modelId="{13854C1F-8946-48D2-94AF-D795DD6A47E3}" type="pres">
      <dgm:prSet presAssocID="{F748505E-8D8E-4792-AA68-3BC462C2BB86}" presName="childText" presStyleLbl="conFgAcc1" presStyleIdx="3" presStyleCnt="6">
        <dgm:presLayoutVars>
          <dgm:bulletEnabled val="1"/>
        </dgm:presLayoutVars>
      </dgm:prSet>
      <dgm:spPr/>
    </dgm:pt>
    <dgm:pt modelId="{CD1B1F6D-E312-4A9A-87EE-209B14F22F00}" type="pres">
      <dgm:prSet presAssocID="{647CF5AD-869F-4930-9479-13B459C992EA}" presName="spaceBetweenRectangles" presStyleCnt="0"/>
      <dgm:spPr/>
    </dgm:pt>
    <dgm:pt modelId="{F23DF2DD-CBF3-4AC2-8A12-E449FF0828C7}" type="pres">
      <dgm:prSet presAssocID="{93758E8D-9B0F-46A7-9EC1-F8FD5B7AF5EE}" presName="parentLin" presStyleCnt="0"/>
      <dgm:spPr/>
    </dgm:pt>
    <dgm:pt modelId="{D9508C3A-1713-4E38-A712-BEBCD6BD7826}" type="pres">
      <dgm:prSet presAssocID="{93758E8D-9B0F-46A7-9EC1-F8FD5B7AF5EE}" presName="parentLeftMargin" presStyleLbl="node1" presStyleIdx="3" presStyleCnt="6"/>
      <dgm:spPr/>
    </dgm:pt>
    <dgm:pt modelId="{3E87BA72-7EEA-4E86-8C12-9BC2D1E96D64}" type="pres">
      <dgm:prSet presAssocID="{93758E8D-9B0F-46A7-9EC1-F8FD5B7AF5EE}" presName="parentText" presStyleLbl="node1" presStyleIdx="4" presStyleCnt="6">
        <dgm:presLayoutVars>
          <dgm:chMax val="0"/>
          <dgm:bulletEnabled val="1"/>
        </dgm:presLayoutVars>
      </dgm:prSet>
      <dgm:spPr/>
    </dgm:pt>
    <dgm:pt modelId="{52B7109F-1763-4422-BB59-BB10106B7245}" type="pres">
      <dgm:prSet presAssocID="{93758E8D-9B0F-46A7-9EC1-F8FD5B7AF5EE}" presName="negativeSpace" presStyleCnt="0"/>
      <dgm:spPr/>
    </dgm:pt>
    <dgm:pt modelId="{072CEC82-BF09-47E0-A4A6-C59A36C6CCA1}" type="pres">
      <dgm:prSet presAssocID="{93758E8D-9B0F-46A7-9EC1-F8FD5B7AF5EE}" presName="childText" presStyleLbl="conFgAcc1" presStyleIdx="4" presStyleCnt="6">
        <dgm:presLayoutVars>
          <dgm:bulletEnabled val="1"/>
        </dgm:presLayoutVars>
      </dgm:prSet>
      <dgm:spPr/>
    </dgm:pt>
    <dgm:pt modelId="{7C2B9F15-3BD4-4C17-B011-45D0DCF1899E}" type="pres">
      <dgm:prSet presAssocID="{2E7F95CC-B8E5-411C-8FC5-368C63E6DB7B}" presName="spaceBetweenRectangles" presStyleCnt="0"/>
      <dgm:spPr/>
    </dgm:pt>
    <dgm:pt modelId="{88E18049-C596-4C5E-A39B-FA84702DF494}" type="pres">
      <dgm:prSet presAssocID="{8A02249B-D673-4471-B721-36CF70079705}" presName="parentLin" presStyleCnt="0"/>
      <dgm:spPr/>
    </dgm:pt>
    <dgm:pt modelId="{0B989088-ACE6-4926-90FC-2732DBBF27D8}" type="pres">
      <dgm:prSet presAssocID="{8A02249B-D673-4471-B721-36CF70079705}" presName="parentLeftMargin" presStyleLbl="node1" presStyleIdx="4" presStyleCnt="6"/>
      <dgm:spPr/>
    </dgm:pt>
    <dgm:pt modelId="{66152B37-F564-4FAD-81CB-27E3AE03CEE7}" type="pres">
      <dgm:prSet presAssocID="{8A02249B-D673-4471-B721-36CF70079705}" presName="parentText" presStyleLbl="node1" presStyleIdx="5" presStyleCnt="6">
        <dgm:presLayoutVars>
          <dgm:chMax val="0"/>
          <dgm:bulletEnabled val="1"/>
        </dgm:presLayoutVars>
      </dgm:prSet>
      <dgm:spPr/>
    </dgm:pt>
    <dgm:pt modelId="{183A764C-17F0-4B8C-B0F2-215D3F641C4B}" type="pres">
      <dgm:prSet presAssocID="{8A02249B-D673-4471-B721-36CF70079705}" presName="negativeSpace" presStyleCnt="0"/>
      <dgm:spPr/>
    </dgm:pt>
    <dgm:pt modelId="{43333177-9892-4BEC-8B93-63B7E749E5AD}" type="pres">
      <dgm:prSet presAssocID="{8A02249B-D673-4471-B721-36CF70079705}" presName="childText" presStyleLbl="conFgAcc1" presStyleIdx="5" presStyleCnt="6">
        <dgm:presLayoutVars>
          <dgm:bulletEnabled val="1"/>
        </dgm:presLayoutVars>
      </dgm:prSet>
      <dgm:spPr/>
    </dgm:pt>
  </dgm:ptLst>
  <dgm:cxnLst>
    <dgm:cxn modelId="{A0587509-E52F-482F-AEFC-97FE86627C93}" type="presOf" srcId="{2ACD3849-14F1-420F-B140-EE8131EFA200}" destId="{3CE450B5-D92A-4A02-B047-95C1EAD11C1A}" srcOrd="0" destOrd="0" presId="urn:microsoft.com/office/officeart/2005/8/layout/list1"/>
    <dgm:cxn modelId="{467E540B-50A7-4DE7-A84A-204FD0F9327F}" type="presOf" srcId="{93758E8D-9B0F-46A7-9EC1-F8FD5B7AF5EE}" destId="{D9508C3A-1713-4E38-A712-BEBCD6BD7826}" srcOrd="0" destOrd="0" presId="urn:microsoft.com/office/officeart/2005/8/layout/list1"/>
    <dgm:cxn modelId="{C392780D-C0B6-4977-A454-AE2CDCA5F7C6}" type="presOf" srcId="{2ACD3849-14F1-420F-B140-EE8131EFA200}" destId="{D826409A-6BCC-4A8B-B81C-71518B2C10DB}" srcOrd="1" destOrd="0" presId="urn:microsoft.com/office/officeart/2005/8/layout/list1"/>
    <dgm:cxn modelId="{11F1571E-B4C5-46E5-A8B8-19ED4CB0949C}" srcId="{65E05564-0027-4B62-AC49-8A5D9BDDB08B}" destId="{93758E8D-9B0F-46A7-9EC1-F8FD5B7AF5EE}" srcOrd="4" destOrd="0" parTransId="{51056069-B586-403C-87C7-5B545A1C599C}" sibTransId="{2E7F95CC-B8E5-411C-8FC5-368C63E6DB7B}"/>
    <dgm:cxn modelId="{A79CA21E-25B1-4D94-8DBC-7A359CE1FC31}" srcId="{65E05564-0027-4B62-AC49-8A5D9BDDB08B}" destId="{F748505E-8D8E-4792-AA68-3BC462C2BB86}" srcOrd="3" destOrd="0" parTransId="{AB8533F9-4942-4286-8650-0AD356A802F2}" sibTransId="{647CF5AD-869F-4930-9479-13B459C992EA}"/>
    <dgm:cxn modelId="{A24E2A23-8E2A-453C-B2C0-16D3EA84D98F}" type="presOf" srcId="{8A02249B-D673-4471-B721-36CF70079705}" destId="{66152B37-F564-4FAD-81CB-27E3AE03CEE7}" srcOrd="1" destOrd="0" presId="urn:microsoft.com/office/officeart/2005/8/layout/list1"/>
    <dgm:cxn modelId="{038A712A-0006-4F6D-9B46-E44DC347C3CB}" type="presOf" srcId="{65E05564-0027-4B62-AC49-8A5D9BDDB08B}" destId="{46EA6711-44FD-47E5-847E-E2518803A8C4}" srcOrd="0" destOrd="0" presId="urn:microsoft.com/office/officeart/2005/8/layout/list1"/>
    <dgm:cxn modelId="{4CAAC32E-C811-427D-B85D-173C1905C052}" srcId="{65E05564-0027-4B62-AC49-8A5D9BDDB08B}" destId="{2ACD3849-14F1-420F-B140-EE8131EFA200}" srcOrd="1" destOrd="0" parTransId="{5F566734-186F-48F7-B03E-969E53CAF157}" sibTransId="{F856270B-907B-40C5-A5F2-85A2E2073F27}"/>
    <dgm:cxn modelId="{3B58FA37-A484-4A6E-98CC-F47F17352FCD}" type="presOf" srcId="{3BEB3D23-66D8-4266-AD88-8B6282AB4229}" destId="{968FAC99-56D3-4DA3-A55D-979D024A3B6C}" srcOrd="1" destOrd="0" presId="urn:microsoft.com/office/officeart/2005/8/layout/list1"/>
    <dgm:cxn modelId="{C12B343A-FA58-435B-8888-84F33525788B}" type="presOf" srcId="{93758E8D-9B0F-46A7-9EC1-F8FD5B7AF5EE}" destId="{3E87BA72-7EEA-4E86-8C12-9BC2D1E96D64}" srcOrd="1" destOrd="0" presId="urn:microsoft.com/office/officeart/2005/8/layout/list1"/>
    <dgm:cxn modelId="{14E8733A-B9AE-40B3-9322-675718286BFB}" type="presOf" srcId="{8A02249B-D673-4471-B721-36CF70079705}" destId="{0B989088-ACE6-4926-90FC-2732DBBF27D8}" srcOrd="0" destOrd="0" presId="urn:microsoft.com/office/officeart/2005/8/layout/list1"/>
    <dgm:cxn modelId="{FA28C274-10DB-482B-9524-3004FF27D447}" srcId="{65E05564-0027-4B62-AC49-8A5D9BDDB08B}" destId="{3BEB3D23-66D8-4266-AD88-8B6282AB4229}" srcOrd="2" destOrd="0" parTransId="{D36D7F26-6426-4EE8-A075-23693F8699F2}" sibTransId="{0A42147F-E915-41B9-96A6-00BD5E27EE87}"/>
    <dgm:cxn modelId="{D4276F59-2D84-436C-94F8-9ED3FF3D110B}" type="presOf" srcId="{F748505E-8D8E-4792-AA68-3BC462C2BB86}" destId="{8EA304E0-E312-402C-8F93-91B6377A4831}" srcOrd="1" destOrd="0" presId="urn:microsoft.com/office/officeart/2005/8/layout/list1"/>
    <dgm:cxn modelId="{C2696784-F435-4593-9C31-95B720B5F1DD}" type="presOf" srcId="{F748505E-8D8E-4792-AA68-3BC462C2BB86}" destId="{66A792D2-0E58-4FAF-B84B-5BABE8DC1E19}" srcOrd="0" destOrd="0" presId="urn:microsoft.com/office/officeart/2005/8/layout/list1"/>
    <dgm:cxn modelId="{4AF06DA8-4C9F-4D77-82B1-D3471376E7C8}" srcId="{65E05564-0027-4B62-AC49-8A5D9BDDB08B}" destId="{072D41DA-0D0E-4057-B9C8-B8FA6BD1C914}" srcOrd="0" destOrd="0" parTransId="{64BAEB13-E5AD-4D77-8C26-65BFEE312849}" sibTransId="{F9613AAE-9212-4F7E-A7EB-F904E3D0FCCF}"/>
    <dgm:cxn modelId="{86561BBF-8DEB-46F4-86DC-2ADAD198E382}" type="presOf" srcId="{072D41DA-0D0E-4057-B9C8-B8FA6BD1C914}" destId="{F08A4B2A-9ED4-41AA-911E-7AAF9235FDB3}" srcOrd="1" destOrd="0" presId="urn:microsoft.com/office/officeart/2005/8/layout/list1"/>
    <dgm:cxn modelId="{AECDDACC-5673-4485-B33B-4F3F38ECC7EC}" type="presOf" srcId="{3BEB3D23-66D8-4266-AD88-8B6282AB4229}" destId="{1A8E44A7-512D-4BE8-9E17-9F8F9D1E2143}" srcOrd="0" destOrd="0" presId="urn:microsoft.com/office/officeart/2005/8/layout/list1"/>
    <dgm:cxn modelId="{069D6CD6-9061-4C05-9AE3-B0C4BD6BA86B}" srcId="{65E05564-0027-4B62-AC49-8A5D9BDDB08B}" destId="{8A02249B-D673-4471-B721-36CF70079705}" srcOrd="5" destOrd="0" parTransId="{9BD412C1-CF61-45D8-9FB7-1381584B8141}" sibTransId="{EBCD317D-7F39-4831-B817-5B5C0A855BE3}"/>
    <dgm:cxn modelId="{E80DC9F4-DE1A-4826-9257-5B80C507F85D}" type="presOf" srcId="{072D41DA-0D0E-4057-B9C8-B8FA6BD1C914}" destId="{977DB257-7AE8-412B-A48D-3DB59731F72D}" srcOrd="0" destOrd="0" presId="urn:microsoft.com/office/officeart/2005/8/layout/list1"/>
    <dgm:cxn modelId="{EE714322-7681-4619-9642-C7280D4278DB}" type="presParOf" srcId="{46EA6711-44FD-47E5-847E-E2518803A8C4}" destId="{C8F52415-B7B2-46F8-B36C-E5EF3CFC0662}" srcOrd="0" destOrd="0" presId="urn:microsoft.com/office/officeart/2005/8/layout/list1"/>
    <dgm:cxn modelId="{6781D5E3-CA45-494E-A79D-5BC30CBFD4DE}" type="presParOf" srcId="{C8F52415-B7B2-46F8-B36C-E5EF3CFC0662}" destId="{977DB257-7AE8-412B-A48D-3DB59731F72D}" srcOrd="0" destOrd="0" presId="urn:microsoft.com/office/officeart/2005/8/layout/list1"/>
    <dgm:cxn modelId="{B8952E01-6919-4319-8163-FCB38ABAC201}" type="presParOf" srcId="{C8F52415-B7B2-46F8-B36C-E5EF3CFC0662}" destId="{F08A4B2A-9ED4-41AA-911E-7AAF9235FDB3}" srcOrd="1" destOrd="0" presId="urn:microsoft.com/office/officeart/2005/8/layout/list1"/>
    <dgm:cxn modelId="{9025A0EA-04C9-4420-9E0D-B07FBCC26548}" type="presParOf" srcId="{46EA6711-44FD-47E5-847E-E2518803A8C4}" destId="{0D72FBFD-6D08-49BE-9B25-B8773F932D05}" srcOrd="1" destOrd="0" presId="urn:microsoft.com/office/officeart/2005/8/layout/list1"/>
    <dgm:cxn modelId="{5366FC9C-D9EE-410B-B467-0A5E0995D1D1}" type="presParOf" srcId="{46EA6711-44FD-47E5-847E-E2518803A8C4}" destId="{BB314701-2F6D-4E3F-BBBD-9CA8A7975C36}" srcOrd="2" destOrd="0" presId="urn:microsoft.com/office/officeart/2005/8/layout/list1"/>
    <dgm:cxn modelId="{E1ECE307-C1E7-4478-9DB8-2B13F2D60240}" type="presParOf" srcId="{46EA6711-44FD-47E5-847E-E2518803A8C4}" destId="{6414367B-1A4A-4A9B-966E-628F834EFC0A}" srcOrd="3" destOrd="0" presId="urn:microsoft.com/office/officeart/2005/8/layout/list1"/>
    <dgm:cxn modelId="{2FBFC6D5-A0FD-447C-B1EA-D6496771EC58}" type="presParOf" srcId="{46EA6711-44FD-47E5-847E-E2518803A8C4}" destId="{E95CD597-E318-453C-A837-2BE6C3398A4E}" srcOrd="4" destOrd="0" presId="urn:microsoft.com/office/officeart/2005/8/layout/list1"/>
    <dgm:cxn modelId="{BD12AB93-AB1C-40BD-9AAF-245C58CBE1C0}" type="presParOf" srcId="{E95CD597-E318-453C-A837-2BE6C3398A4E}" destId="{3CE450B5-D92A-4A02-B047-95C1EAD11C1A}" srcOrd="0" destOrd="0" presId="urn:microsoft.com/office/officeart/2005/8/layout/list1"/>
    <dgm:cxn modelId="{F873F06A-69B8-4916-A8AF-24E732DE382A}" type="presParOf" srcId="{E95CD597-E318-453C-A837-2BE6C3398A4E}" destId="{D826409A-6BCC-4A8B-B81C-71518B2C10DB}" srcOrd="1" destOrd="0" presId="urn:microsoft.com/office/officeart/2005/8/layout/list1"/>
    <dgm:cxn modelId="{E5F534C7-1456-412C-9985-3EFAAF1D8013}" type="presParOf" srcId="{46EA6711-44FD-47E5-847E-E2518803A8C4}" destId="{E140964A-CBE7-4E50-A7BF-194B1007EC08}" srcOrd="5" destOrd="0" presId="urn:microsoft.com/office/officeart/2005/8/layout/list1"/>
    <dgm:cxn modelId="{FBB10120-D89E-4E3F-A63A-E24CEBA8D00F}" type="presParOf" srcId="{46EA6711-44FD-47E5-847E-E2518803A8C4}" destId="{320E8B75-632F-40E1-A86F-7B837351DBEE}" srcOrd="6" destOrd="0" presId="urn:microsoft.com/office/officeart/2005/8/layout/list1"/>
    <dgm:cxn modelId="{DC3BF5D4-7861-4C46-9FAC-FD1D17867CC0}" type="presParOf" srcId="{46EA6711-44FD-47E5-847E-E2518803A8C4}" destId="{7EF70446-9DEC-414D-B200-FB9EFF4410B2}" srcOrd="7" destOrd="0" presId="urn:microsoft.com/office/officeart/2005/8/layout/list1"/>
    <dgm:cxn modelId="{848DD8B2-F31D-43CE-9E0C-FDBBA26D52A2}" type="presParOf" srcId="{46EA6711-44FD-47E5-847E-E2518803A8C4}" destId="{80244C34-1C55-4073-9127-E1A4646C3BDA}" srcOrd="8" destOrd="0" presId="urn:microsoft.com/office/officeart/2005/8/layout/list1"/>
    <dgm:cxn modelId="{20ACDEC0-F349-42D1-874B-4CDDEE127CA8}" type="presParOf" srcId="{80244C34-1C55-4073-9127-E1A4646C3BDA}" destId="{1A8E44A7-512D-4BE8-9E17-9F8F9D1E2143}" srcOrd="0" destOrd="0" presId="urn:microsoft.com/office/officeart/2005/8/layout/list1"/>
    <dgm:cxn modelId="{B9FE9CB3-8589-4B70-BB30-97EC142122FF}" type="presParOf" srcId="{80244C34-1C55-4073-9127-E1A4646C3BDA}" destId="{968FAC99-56D3-4DA3-A55D-979D024A3B6C}" srcOrd="1" destOrd="0" presId="urn:microsoft.com/office/officeart/2005/8/layout/list1"/>
    <dgm:cxn modelId="{CFCE024C-9C65-4A85-9C6D-263050125EF2}" type="presParOf" srcId="{46EA6711-44FD-47E5-847E-E2518803A8C4}" destId="{633ADA21-20BA-4093-BBCD-1BA425CB233A}" srcOrd="9" destOrd="0" presId="urn:microsoft.com/office/officeart/2005/8/layout/list1"/>
    <dgm:cxn modelId="{DC54C83A-4640-435B-8257-988AA376DBB0}" type="presParOf" srcId="{46EA6711-44FD-47E5-847E-E2518803A8C4}" destId="{47C4942D-E02B-4A50-9E1D-0D3306F42511}" srcOrd="10" destOrd="0" presId="urn:microsoft.com/office/officeart/2005/8/layout/list1"/>
    <dgm:cxn modelId="{CF388C7C-FA16-4D4E-9B09-00F881F1DD81}" type="presParOf" srcId="{46EA6711-44FD-47E5-847E-E2518803A8C4}" destId="{6713CB78-B8DA-4AD0-8CFF-40FF15845AD1}" srcOrd="11" destOrd="0" presId="urn:microsoft.com/office/officeart/2005/8/layout/list1"/>
    <dgm:cxn modelId="{71FC5421-C465-498A-AE14-9703AEBDDB58}" type="presParOf" srcId="{46EA6711-44FD-47E5-847E-E2518803A8C4}" destId="{983E2B62-CF46-4D21-AFBB-432D3B764936}" srcOrd="12" destOrd="0" presId="urn:microsoft.com/office/officeart/2005/8/layout/list1"/>
    <dgm:cxn modelId="{80E74E30-6938-49DA-9AB1-412CF2E2E58B}" type="presParOf" srcId="{983E2B62-CF46-4D21-AFBB-432D3B764936}" destId="{66A792D2-0E58-4FAF-B84B-5BABE8DC1E19}" srcOrd="0" destOrd="0" presId="urn:microsoft.com/office/officeart/2005/8/layout/list1"/>
    <dgm:cxn modelId="{33AFA710-D03D-4C06-9306-588ECFF56561}" type="presParOf" srcId="{983E2B62-CF46-4D21-AFBB-432D3B764936}" destId="{8EA304E0-E312-402C-8F93-91B6377A4831}" srcOrd="1" destOrd="0" presId="urn:microsoft.com/office/officeart/2005/8/layout/list1"/>
    <dgm:cxn modelId="{F5A7E885-9908-4465-9881-A6411A21FD04}" type="presParOf" srcId="{46EA6711-44FD-47E5-847E-E2518803A8C4}" destId="{EE8BB05B-7525-4A72-9934-3EFE35808DE0}" srcOrd="13" destOrd="0" presId="urn:microsoft.com/office/officeart/2005/8/layout/list1"/>
    <dgm:cxn modelId="{1DC0BD74-D25F-406F-96BA-30BD69F610F5}" type="presParOf" srcId="{46EA6711-44FD-47E5-847E-E2518803A8C4}" destId="{13854C1F-8946-48D2-94AF-D795DD6A47E3}" srcOrd="14" destOrd="0" presId="urn:microsoft.com/office/officeart/2005/8/layout/list1"/>
    <dgm:cxn modelId="{1DEDCC2A-9E32-450B-B342-71573C7004A0}" type="presParOf" srcId="{46EA6711-44FD-47E5-847E-E2518803A8C4}" destId="{CD1B1F6D-E312-4A9A-87EE-209B14F22F00}" srcOrd="15" destOrd="0" presId="urn:microsoft.com/office/officeart/2005/8/layout/list1"/>
    <dgm:cxn modelId="{33A92C39-0458-466F-B868-1378CDBA9547}" type="presParOf" srcId="{46EA6711-44FD-47E5-847E-E2518803A8C4}" destId="{F23DF2DD-CBF3-4AC2-8A12-E449FF0828C7}" srcOrd="16" destOrd="0" presId="urn:microsoft.com/office/officeart/2005/8/layout/list1"/>
    <dgm:cxn modelId="{1A7E4DE2-8762-4814-B20A-36DA0AC2A08B}" type="presParOf" srcId="{F23DF2DD-CBF3-4AC2-8A12-E449FF0828C7}" destId="{D9508C3A-1713-4E38-A712-BEBCD6BD7826}" srcOrd="0" destOrd="0" presId="urn:microsoft.com/office/officeart/2005/8/layout/list1"/>
    <dgm:cxn modelId="{433B29FB-816D-49F7-8C67-471AE254DE47}" type="presParOf" srcId="{F23DF2DD-CBF3-4AC2-8A12-E449FF0828C7}" destId="{3E87BA72-7EEA-4E86-8C12-9BC2D1E96D64}" srcOrd="1" destOrd="0" presId="urn:microsoft.com/office/officeart/2005/8/layout/list1"/>
    <dgm:cxn modelId="{905BA8CB-ED19-472B-BFDD-07D5C7C474A2}" type="presParOf" srcId="{46EA6711-44FD-47E5-847E-E2518803A8C4}" destId="{52B7109F-1763-4422-BB59-BB10106B7245}" srcOrd="17" destOrd="0" presId="urn:microsoft.com/office/officeart/2005/8/layout/list1"/>
    <dgm:cxn modelId="{E131AB6C-2205-4067-BA17-3742FA544127}" type="presParOf" srcId="{46EA6711-44FD-47E5-847E-E2518803A8C4}" destId="{072CEC82-BF09-47E0-A4A6-C59A36C6CCA1}" srcOrd="18" destOrd="0" presId="urn:microsoft.com/office/officeart/2005/8/layout/list1"/>
    <dgm:cxn modelId="{2064B4C6-8A33-42EC-86E8-C0B97EE40048}" type="presParOf" srcId="{46EA6711-44FD-47E5-847E-E2518803A8C4}" destId="{7C2B9F15-3BD4-4C17-B011-45D0DCF1899E}" srcOrd="19" destOrd="0" presId="urn:microsoft.com/office/officeart/2005/8/layout/list1"/>
    <dgm:cxn modelId="{902D67FF-8897-4426-B73C-418AB6D69AC2}" type="presParOf" srcId="{46EA6711-44FD-47E5-847E-E2518803A8C4}" destId="{88E18049-C596-4C5E-A39B-FA84702DF494}" srcOrd="20" destOrd="0" presId="urn:microsoft.com/office/officeart/2005/8/layout/list1"/>
    <dgm:cxn modelId="{B730BD2C-067D-448C-9AEF-23CAB7DE4F85}" type="presParOf" srcId="{88E18049-C596-4C5E-A39B-FA84702DF494}" destId="{0B989088-ACE6-4926-90FC-2732DBBF27D8}" srcOrd="0" destOrd="0" presId="urn:microsoft.com/office/officeart/2005/8/layout/list1"/>
    <dgm:cxn modelId="{6543526A-A201-493D-9BAD-17CF60C01D74}" type="presParOf" srcId="{88E18049-C596-4C5E-A39B-FA84702DF494}" destId="{66152B37-F564-4FAD-81CB-27E3AE03CEE7}" srcOrd="1" destOrd="0" presId="urn:microsoft.com/office/officeart/2005/8/layout/list1"/>
    <dgm:cxn modelId="{BD0BEB78-D59E-4D2A-93D8-C6F41ED8340F}" type="presParOf" srcId="{46EA6711-44FD-47E5-847E-E2518803A8C4}" destId="{183A764C-17F0-4B8C-B0F2-215D3F641C4B}" srcOrd="21" destOrd="0" presId="urn:microsoft.com/office/officeart/2005/8/layout/list1"/>
    <dgm:cxn modelId="{4BC446FA-51A8-4C0F-B029-1868088C569E}" type="presParOf" srcId="{46EA6711-44FD-47E5-847E-E2518803A8C4}" destId="{43333177-9892-4BEC-8B93-63B7E749E5AD}"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BC54952-F037-4311-9BB0-3683EAF9A99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6F4E472-E97F-4DCE-BDB5-96188679F7E7}">
      <dgm:prSet/>
      <dgm:spPr/>
      <dgm:t>
        <a:bodyPr/>
        <a:lstStyle/>
        <a:p>
          <a:r>
            <a:rPr lang="en-US" b="0" i="0" baseline="0"/>
            <a:t>17 or younger</a:t>
          </a:r>
          <a:endParaRPr lang="en-US"/>
        </a:p>
      </dgm:t>
    </dgm:pt>
    <dgm:pt modelId="{3C0A1AA2-D483-4A4D-B2D1-1E88F9D91ECB}" type="parTrans" cxnId="{C7FA1BF2-5988-4874-9BA7-69415ADA7B36}">
      <dgm:prSet/>
      <dgm:spPr/>
      <dgm:t>
        <a:bodyPr/>
        <a:lstStyle/>
        <a:p>
          <a:endParaRPr lang="en-US"/>
        </a:p>
      </dgm:t>
    </dgm:pt>
    <dgm:pt modelId="{C920B3D6-891A-45AF-82B0-3CBAB39D4A16}" type="sibTrans" cxnId="{C7FA1BF2-5988-4874-9BA7-69415ADA7B36}">
      <dgm:prSet/>
      <dgm:spPr/>
      <dgm:t>
        <a:bodyPr/>
        <a:lstStyle/>
        <a:p>
          <a:endParaRPr lang="en-US"/>
        </a:p>
      </dgm:t>
    </dgm:pt>
    <dgm:pt modelId="{A4F1492C-10FA-4A56-A574-14610E1EA297}">
      <dgm:prSet/>
      <dgm:spPr/>
      <dgm:t>
        <a:bodyPr/>
        <a:lstStyle/>
        <a:p>
          <a:r>
            <a:rPr lang="en-US" b="0" i="0" baseline="0"/>
            <a:t>Abducted</a:t>
          </a:r>
          <a:endParaRPr lang="en-US"/>
        </a:p>
      </dgm:t>
    </dgm:pt>
    <dgm:pt modelId="{513D2FE8-DD6D-470D-BB7B-0D1091AD16B4}" type="parTrans" cxnId="{4EE17BB7-17C0-47B9-887A-912909BC215F}">
      <dgm:prSet/>
      <dgm:spPr/>
      <dgm:t>
        <a:bodyPr/>
        <a:lstStyle/>
        <a:p>
          <a:endParaRPr lang="en-US"/>
        </a:p>
      </dgm:t>
    </dgm:pt>
    <dgm:pt modelId="{0702A217-DC31-4EF6-B9A7-559740172B37}" type="sibTrans" cxnId="{4EE17BB7-17C0-47B9-887A-912909BC215F}">
      <dgm:prSet/>
      <dgm:spPr/>
      <dgm:t>
        <a:bodyPr/>
        <a:lstStyle/>
        <a:p>
          <a:endParaRPr lang="en-US"/>
        </a:p>
      </dgm:t>
    </dgm:pt>
    <dgm:pt modelId="{C0D087E3-9975-4947-BB68-09E71E6830F5}">
      <dgm:prSet/>
      <dgm:spPr/>
      <dgm:t>
        <a:bodyPr/>
        <a:lstStyle/>
        <a:p>
          <a:r>
            <a:rPr lang="en-US" b="0" i="0" baseline="0"/>
            <a:t>Routed statewide to all terminals</a:t>
          </a:r>
          <a:endParaRPr lang="en-US"/>
        </a:p>
      </dgm:t>
    </dgm:pt>
    <dgm:pt modelId="{FE28E9D7-7A33-445F-9708-7A949FE309AF}" type="parTrans" cxnId="{E05BE128-649E-4D65-A581-66B4FC8D1283}">
      <dgm:prSet/>
      <dgm:spPr/>
      <dgm:t>
        <a:bodyPr/>
        <a:lstStyle/>
        <a:p>
          <a:endParaRPr lang="en-US"/>
        </a:p>
      </dgm:t>
    </dgm:pt>
    <dgm:pt modelId="{0D4D916C-0F1E-4B0C-939F-C88D2069E0B6}" type="sibTrans" cxnId="{E05BE128-649E-4D65-A581-66B4FC8D1283}">
      <dgm:prSet/>
      <dgm:spPr/>
      <dgm:t>
        <a:bodyPr/>
        <a:lstStyle/>
        <a:p>
          <a:endParaRPr lang="en-US"/>
        </a:p>
      </dgm:t>
    </dgm:pt>
    <dgm:pt modelId="{CB922B4F-3320-4B75-84AA-CC104A8EC133}">
      <dgm:prSet/>
      <dgm:spPr/>
      <dgm:t>
        <a:bodyPr/>
        <a:lstStyle/>
        <a:p>
          <a:r>
            <a:rPr lang="en-US" b="0" i="0" baseline="0"/>
            <a:t>Forward per your department policy</a:t>
          </a:r>
          <a:endParaRPr lang="en-US"/>
        </a:p>
      </dgm:t>
    </dgm:pt>
    <dgm:pt modelId="{46FD9300-E97E-4F66-8E3B-5BAC652E052E}" type="parTrans" cxnId="{F4EC4983-F10C-4BD0-957E-33700435E395}">
      <dgm:prSet/>
      <dgm:spPr/>
      <dgm:t>
        <a:bodyPr/>
        <a:lstStyle/>
        <a:p>
          <a:endParaRPr lang="en-US"/>
        </a:p>
      </dgm:t>
    </dgm:pt>
    <dgm:pt modelId="{F5CAC7B1-9199-457C-A59B-A5F3676BE653}" type="sibTrans" cxnId="{F4EC4983-F10C-4BD0-957E-33700435E395}">
      <dgm:prSet/>
      <dgm:spPr/>
      <dgm:t>
        <a:bodyPr/>
        <a:lstStyle/>
        <a:p>
          <a:endParaRPr lang="en-US"/>
        </a:p>
      </dgm:t>
    </dgm:pt>
    <dgm:pt modelId="{07E914A3-205A-4AEC-BA3E-B6907AA5FB45}" type="pres">
      <dgm:prSet presAssocID="{1BC54952-F037-4311-9BB0-3683EAF9A998}" presName="linear" presStyleCnt="0">
        <dgm:presLayoutVars>
          <dgm:animLvl val="lvl"/>
          <dgm:resizeHandles val="exact"/>
        </dgm:presLayoutVars>
      </dgm:prSet>
      <dgm:spPr/>
    </dgm:pt>
    <dgm:pt modelId="{8E9A9684-E7AA-45C8-9B74-840890C767AB}" type="pres">
      <dgm:prSet presAssocID="{B6F4E472-E97F-4DCE-BDB5-96188679F7E7}" presName="parentText" presStyleLbl="node1" presStyleIdx="0" presStyleCnt="4">
        <dgm:presLayoutVars>
          <dgm:chMax val="0"/>
          <dgm:bulletEnabled val="1"/>
        </dgm:presLayoutVars>
      </dgm:prSet>
      <dgm:spPr/>
    </dgm:pt>
    <dgm:pt modelId="{C117CEAC-C5AF-407E-B7C2-CFA0572966D1}" type="pres">
      <dgm:prSet presAssocID="{C920B3D6-891A-45AF-82B0-3CBAB39D4A16}" presName="spacer" presStyleCnt="0"/>
      <dgm:spPr/>
    </dgm:pt>
    <dgm:pt modelId="{EC6EB301-5DF2-48D6-9CA8-F67A806E8142}" type="pres">
      <dgm:prSet presAssocID="{A4F1492C-10FA-4A56-A574-14610E1EA297}" presName="parentText" presStyleLbl="node1" presStyleIdx="1" presStyleCnt="4">
        <dgm:presLayoutVars>
          <dgm:chMax val="0"/>
          <dgm:bulletEnabled val="1"/>
        </dgm:presLayoutVars>
      </dgm:prSet>
      <dgm:spPr/>
    </dgm:pt>
    <dgm:pt modelId="{952D4216-D246-49D3-920D-578434AF673D}" type="pres">
      <dgm:prSet presAssocID="{0702A217-DC31-4EF6-B9A7-559740172B37}" presName="spacer" presStyleCnt="0"/>
      <dgm:spPr/>
    </dgm:pt>
    <dgm:pt modelId="{46D19A15-5B54-4F5E-B540-C83F23604D51}" type="pres">
      <dgm:prSet presAssocID="{C0D087E3-9975-4947-BB68-09E71E6830F5}" presName="parentText" presStyleLbl="node1" presStyleIdx="2" presStyleCnt="4">
        <dgm:presLayoutVars>
          <dgm:chMax val="0"/>
          <dgm:bulletEnabled val="1"/>
        </dgm:presLayoutVars>
      </dgm:prSet>
      <dgm:spPr/>
    </dgm:pt>
    <dgm:pt modelId="{72ABE177-2136-4F0B-B373-69C9DD1AF7E2}" type="pres">
      <dgm:prSet presAssocID="{0D4D916C-0F1E-4B0C-939F-C88D2069E0B6}" presName="spacer" presStyleCnt="0"/>
      <dgm:spPr/>
    </dgm:pt>
    <dgm:pt modelId="{BC4E02D4-C31D-4DDD-94EA-8F8196C8E798}" type="pres">
      <dgm:prSet presAssocID="{CB922B4F-3320-4B75-84AA-CC104A8EC133}" presName="parentText" presStyleLbl="node1" presStyleIdx="3" presStyleCnt="4">
        <dgm:presLayoutVars>
          <dgm:chMax val="0"/>
          <dgm:bulletEnabled val="1"/>
        </dgm:presLayoutVars>
      </dgm:prSet>
      <dgm:spPr/>
    </dgm:pt>
  </dgm:ptLst>
  <dgm:cxnLst>
    <dgm:cxn modelId="{E05BE128-649E-4D65-A581-66B4FC8D1283}" srcId="{1BC54952-F037-4311-9BB0-3683EAF9A998}" destId="{C0D087E3-9975-4947-BB68-09E71E6830F5}" srcOrd="2" destOrd="0" parTransId="{FE28E9D7-7A33-445F-9708-7A949FE309AF}" sibTransId="{0D4D916C-0F1E-4B0C-939F-C88D2069E0B6}"/>
    <dgm:cxn modelId="{F4EC4983-F10C-4BD0-957E-33700435E395}" srcId="{1BC54952-F037-4311-9BB0-3683EAF9A998}" destId="{CB922B4F-3320-4B75-84AA-CC104A8EC133}" srcOrd="3" destOrd="0" parTransId="{46FD9300-E97E-4F66-8E3B-5BAC652E052E}" sibTransId="{F5CAC7B1-9199-457C-A59B-A5F3676BE653}"/>
    <dgm:cxn modelId="{EAD90B97-A410-4D4A-80A1-B2471F16EA49}" type="presOf" srcId="{C0D087E3-9975-4947-BB68-09E71E6830F5}" destId="{46D19A15-5B54-4F5E-B540-C83F23604D51}" srcOrd="0" destOrd="0" presId="urn:microsoft.com/office/officeart/2005/8/layout/vList2"/>
    <dgm:cxn modelId="{4EE17BB7-17C0-47B9-887A-912909BC215F}" srcId="{1BC54952-F037-4311-9BB0-3683EAF9A998}" destId="{A4F1492C-10FA-4A56-A574-14610E1EA297}" srcOrd="1" destOrd="0" parTransId="{513D2FE8-DD6D-470D-BB7B-0D1091AD16B4}" sibTransId="{0702A217-DC31-4EF6-B9A7-559740172B37}"/>
    <dgm:cxn modelId="{61F04DB9-2811-4F93-A354-045FCF591C30}" type="presOf" srcId="{A4F1492C-10FA-4A56-A574-14610E1EA297}" destId="{EC6EB301-5DF2-48D6-9CA8-F67A806E8142}" srcOrd="0" destOrd="0" presId="urn:microsoft.com/office/officeart/2005/8/layout/vList2"/>
    <dgm:cxn modelId="{6FA1ECBC-CFE7-41A3-8C93-E17E0495716B}" type="presOf" srcId="{1BC54952-F037-4311-9BB0-3683EAF9A998}" destId="{07E914A3-205A-4AEC-BA3E-B6907AA5FB45}" srcOrd="0" destOrd="0" presId="urn:microsoft.com/office/officeart/2005/8/layout/vList2"/>
    <dgm:cxn modelId="{18CD9FF1-6D71-4EA1-B899-D91FE849ABAB}" type="presOf" srcId="{B6F4E472-E97F-4DCE-BDB5-96188679F7E7}" destId="{8E9A9684-E7AA-45C8-9B74-840890C767AB}" srcOrd="0" destOrd="0" presId="urn:microsoft.com/office/officeart/2005/8/layout/vList2"/>
    <dgm:cxn modelId="{C7FA1BF2-5988-4874-9BA7-69415ADA7B36}" srcId="{1BC54952-F037-4311-9BB0-3683EAF9A998}" destId="{B6F4E472-E97F-4DCE-BDB5-96188679F7E7}" srcOrd="0" destOrd="0" parTransId="{3C0A1AA2-D483-4A4D-B2D1-1E88F9D91ECB}" sibTransId="{C920B3D6-891A-45AF-82B0-3CBAB39D4A16}"/>
    <dgm:cxn modelId="{4E2547FA-D58D-401C-AF45-62D5F180507B}" type="presOf" srcId="{CB922B4F-3320-4B75-84AA-CC104A8EC133}" destId="{BC4E02D4-C31D-4DDD-94EA-8F8196C8E798}" srcOrd="0" destOrd="0" presId="urn:microsoft.com/office/officeart/2005/8/layout/vList2"/>
    <dgm:cxn modelId="{0F445824-7029-4D68-BC27-6EB3E9245042}" type="presParOf" srcId="{07E914A3-205A-4AEC-BA3E-B6907AA5FB45}" destId="{8E9A9684-E7AA-45C8-9B74-840890C767AB}" srcOrd="0" destOrd="0" presId="urn:microsoft.com/office/officeart/2005/8/layout/vList2"/>
    <dgm:cxn modelId="{F7460872-7065-42FD-B725-023CD728E13C}" type="presParOf" srcId="{07E914A3-205A-4AEC-BA3E-B6907AA5FB45}" destId="{C117CEAC-C5AF-407E-B7C2-CFA0572966D1}" srcOrd="1" destOrd="0" presId="urn:microsoft.com/office/officeart/2005/8/layout/vList2"/>
    <dgm:cxn modelId="{B727F597-2DAC-47F0-9AE4-43C456F1F986}" type="presParOf" srcId="{07E914A3-205A-4AEC-BA3E-B6907AA5FB45}" destId="{EC6EB301-5DF2-48D6-9CA8-F67A806E8142}" srcOrd="2" destOrd="0" presId="urn:microsoft.com/office/officeart/2005/8/layout/vList2"/>
    <dgm:cxn modelId="{5E5F85A5-C718-4E98-9D35-ECE991ACAC31}" type="presParOf" srcId="{07E914A3-205A-4AEC-BA3E-B6907AA5FB45}" destId="{952D4216-D246-49D3-920D-578434AF673D}" srcOrd="3" destOrd="0" presId="urn:microsoft.com/office/officeart/2005/8/layout/vList2"/>
    <dgm:cxn modelId="{6B813DA5-C33D-49A0-931B-406D9165DA1C}" type="presParOf" srcId="{07E914A3-205A-4AEC-BA3E-B6907AA5FB45}" destId="{46D19A15-5B54-4F5E-B540-C83F23604D51}" srcOrd="4" destOrd="0" presId="urn:microsoft.com/office/officeart/2005/8/layout/vList2"/>
    <dgm:cxn modelId="{1BF84313-051B-493D-81C7-25D473ECA6BC}" type="presParOf" srcId="{07E914A3-205A-4AEC-BA3E-B6907AA5FB45}" destId="{72ABE177-2136-4F0B-B373-69C9DD1AF7E2}" srcOrd="5" destOrd="0" presId="urn:microsoft.com/office/officeart/2005/8/layout/vList2"/>
    <dgm:cxn modelId="{CCE2C494-1E3A-44E8-83FC-B5FB2A379A66}" type="presParOf" srcId="{07E914A3-205A-4AEC-BA3E-B6907AA5FB45}" destId="{BC4E02D4-C31D-4DDD-94EA-8F8196C8E798}"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1FFE468-5A2D-4189-A6B7-3C4EA720B23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AD16696-A26F-42A2-954D-F7FF561104FC}">
      <dgm:prSet/>
      <dgm:spPr/>
      <dgm:t>
        <a:bodyPr/>
        <a:lstStyle/>
        <a:p>
          <a:r>
            <a:rPr lang="en-US" b="0" i="0" baseline="0"/>
            <a:t>Adults 18-64</a:t>
          </a:r>
          <a:endParaRPr lang="en-US"/>
        </a:p>
      </dgm:t>
    </dgm:pt>
    <dgm:pt modelId="{9976941F-CEEB-4385-8B1A-30B4030FA4DA}" type="parTrans" cxnId="{151D1DE0-F707-4DEA-B460-6B0BCA4E09C6}">
      <dgm:prSet/>
      <dgm:spPr/>
      <dgm:t>
        <a:bodyPr/>
        <a:lstStyle/>
        <a:p>
          <a:endParaRPr lang="en-US"/>
        </a:p>
      </dgm:t>
    </dgm:pt>
    <dgm:pt modelId="{A8E60189-C4DF-4071-96EF-71352ACF68D0}" type="sibTrans" cxnId="{151D1DE0-F707-4DEA-B460-6B0BCA4E09C6}">
      <dgm:prSet/>
      <dgm:spPr/>
      <dgm:t>
        <a:bodyPr/>
        <a:lstStyle/>
        <a:p>
          <a:endParaRPr lang="en-US"/>
        </a:p>
      </dgm:t>
    </dgm:pt>
    <dgm:pt modelId="{A3FB67F2-17ED-4E5E-B96A-3A1B4C356B7B}">
      <dgm:prSet/>
      <dgm:spPr/>
      <dgm:t>
        <a:bodyPr/>
        <a:lstStyle/>
        <a:p>
          <a:r>
            <a:rPr lang="en-US" b="0" i="0" baseline="0"/>
            <a:t>Abducted</a:t>
          </a:r>
          <a:endParaRPr lang="en-US"/>
        </a:p>
      </dgm:t>
    </dgm:pt>
    <dgm:pt modelId="{A01EBFFD-DBDC-4EB8-96F5-4C80686C9353}" type="parTrans" cxnId="{9F1B307A-AD23-40D5-A7E2-5535BD36921A}">
      <dgm:prSet/>
      <dgm:spPr/>
      <dgm:t>
        <a:bodyPr/>
        <a:lstStyle/>
        <a:p>
          <a:endParaRPr lang="en-US"/>
        </a:p>
      </dgm:t>
    </dgm:pt>
    <dgm:pt modelId="{1C6C02B5-06D4-4FD1-85DE-C681E2F134B6}" type="sibTrans" cxnId="{9F1B307A-AD23-40D5-A7E2-5535BD36921A}">
      <dgm:prSet/>
      <dgm:spPr/>
      <dgm:t>
        <a:bodyPr/>
        <a:lstStyle/>
        <a:p>
          <a:endParaRPr lang="en-US"/>
        </a:p>
      </dgm:t>
    </dgm:pt>
    <dgm:pt modelId="{14A16D3C-A65C-4DCE-9232-2536531B1C5E}">
      <dgm:prSet/>
      <dgm:spPr/>
      <dgm:t>
        <a:bodyPr/>
        <a:lstStyle/>
        <a:p>
          <a:r>
            <a:rPr lang="en-US" b="0" i="0" baseline="0"/>
            <a:t>Routed statewide to all terminals</a:t>
          </a:r>
          <a:endParaRPr lang="en-US"/>
        </a:p>
      </dgm:t>
    </dgm:pt>
    <dgm:pt modelId="{BB869E41-DB3F-4E06-8091-D8A73A281769}" type="parTrans" cxnId="{8939EC3C-B5B1-4474-AEBD-708A74968881}">
      <dgm:prSet/>
      <dgm:spPr/>
      <dgm:t>
        <a:bodyPr/>
        <a:lstStyle/>
        <a:p>
          <a:endParaRPr lang="en-US"/>
        </a:p>
      </dgm:t>
    </dgm:pt>
    <dgm:pt modelId="{0C92D0E4-F298-4681-A2EF-AB4B942CC97A}" type="sibTrans" cxnId="{8939EC3C-B5B1-4474-AEBD-708A74968881}">
      <dgm:prSet/>
      <dgm:spPr/>
      <dgm:t>
        <a:bodyPr/>
        <a:lstStyle/>
        <a:p>
          <a:endParaRPr lang="en-US"/>
        </a:p>
      </dgm:t>
    </dgm:pt>
    <dgm:pt modelId="{289A6EF2-0406-4B8C-A67C-6B1E03A0DE7F}">
      <dgm:prSet/>
      <dgm:spPr/>
      <dgm:t>
        <a:bodyPr/>
        <a:lstStyle/>
        <a:p>
          <a:r>
            <a:rPr lang="en-US" b="0" i="0" baseline="0"/>
            <a:t>Forward per your department policy</a:t>
          </a:r>
          <a:endParaRPr lang="en-US"/>
        </a:p>
      </dgm:t>
    </dgm:pt>
    <dgm:pt modelId="{92DF2893-F51C-48DD-BE47-ECFF7853D993}" type="parTrans" cxnId="{2D2715D7-0CA5-420B-A7B0-6FC472EBE0C5}">
      <dgm:prSet/>
      <dgm:spPr/>
      <dgm:t>
        <a:bodyPr/>
        <a:lstStyle/>
        <a:p>
          <a:endParaRPr lang="en-US"/>
        </a:p>
      </dgm:t>
    </dgm:pt>
    <dgm:pt modelId="{3B03414A-E535-492F-833B-C4EBECBBD434}" type="sibTrans" cxnId="{2D2715D7-0CA5-420B-A7B0-6FC472EBE0C5}">
      <dgm:prSet/>
      <dgm:spPr/>
      <dgm:t>
        <a:bodyPr/>
        <a:lstStyle/>
        <a:p>
          <a:endParaRPr lang="en-US"/>
        </a:p>
      </dgm:t>
    </dgm:pt>
    <dgm:pt modelId="{BE5030A2-2B0F-4691-A1F9-D6B0AC5269AD}" type="pres">
      <dgm:prSet presAssocID="{B1FFE468-5A2D-4189-A6B7-3C4EA720B23D}" presName="linear" presStyleCnt="0">
        <dgm:presLayoutVars>
          <dgm:animLvl val="lvl"/>
          <dgm:resizeHandles val="exact"/>
        </dgm:presLayoutVars>
      </dgm:prSet>
      <dgm:spPr/>
    </dgm:pt>
    <dgm:pt modelId="{739F0F64-EB0E-4142-B9A3-8E7054ABCD83}" type="pres">
      <dgm:prSet presAssocID="{DAD16696-A26F-42A2-954D-F7FF561104FC}" presName="parentText" presStyleLbl="node1" presStyleIdx="0" presStyleCnt="4">
        <dgm:presLayoutVars>
          <dgm:chMax val="0"/>
          <dgm:bulletEnabled val="1"/>
        </dgm:presLayoutVars>
      </dgm:prSet>
      <dgm:spPr/>
    </dgm:pt>
    <dgm:pt modelId="{504E8AF1-42FE-4954-8F9E-B34803FE00FE}" type="pres">
      <dgm:prSet presAssocID="{A8E60189-C4DF-4071-96EF-71352ACF68D0}" presName="spacer" presStyleCnt="0"/>
      <dgm:spPr/>
    </dgm:pt>
    <dgm:pt modelId="{BCFDAF40-F467-485B-ADEF-24EEDEF2642F}" type="pres">
      <dgm:prSet presAssocID="{A3FB67F2-17ED-4E5E-B96A-3A1B4C356B7B}" presName="parentText" presStyleLbl="node1" presStyleIdx="1" presStyleCnt="4">
        <dgm:presLayoutVars>
          <dgm:chMax val="0"/>
          <dgm:bulletEnabled val="1"/>
        </dgm:presLayoutVars>
      </dgm:prSet>
      <dgm:spPr/>
    </dgm:pt>
    <dgm:pt modelId="{B517CDE5-D8AE-47AB-B70F-B7AF1977FD91}" type="pres">
      <dgm:prSet presAssocID="{1C6C02B5-06D4-4FD1-85DE-C681E2F134B6}" presName="spacer" presStyleCnt="0"/>
      <dgm:spPr/>
    </dgm:pt>
    <dgm:pt modelId="{8E87975F-0DAB-43A9-BC7A-F091562A04BF}" type="pres">
      <dgm:prSet presAssocID="{14A16D3C-A65C-4DCE-9232-2536531B1C5E}" presName="parentText" presStyleLbl="node1" presStyleIdx="2" presStyleCnt="4">
        <dgm:presLayoutVars>
          <dgm:chMax val="0"/>
          <dgm:bulletEnabled val="1"/>
        </dgm:presLayoutVars>
      </dgm:prSet>
      <dgm:spPr/>
    </dgm:pt>
    <dgm:pt modelId="{B767BDB2-5A28-410A-B6C1-98FB3775AE74}" type="pres">
      <dgm:prSet presAssocID="{0C92D0E4-F298-4681-A2EF-AB4B942CC97A}" presName="spacer" presStyleCnt="0"/>
      <dgm:spPr/>
    </dgm:pt>
    <dgm:pt modelId="{1144C8A3-95CB-4C9E-9659-D110ECB4D210}" type="pres">
      <dgm:prSet presAssocID="{289A6EF2-0406-4B8C-A67C-6B1E03A0DE7F}" presName="parentText" presStyleLbl="node1" presStyleIdx="3" presStyleCnt="4">
        <dgm:presLayoutVars>
          <dgm:chMax val="0"/>
          <dgm:bulletEnabled val="1"/>
        </dgm:presLayoutVars>
      </dgm:prSet>
      <dgm:spPr/>
    </dgm:pt>
  </dgm:ptLst>
  <dgm:cxnLst>
    <dgm:cxn modelId="{150C1C05-EDA1-4012-891D-1BC579260F03}" type="presOf" srcId="{14A16D3C-A65C-4DCE-9232-2536531B1C5E}" destId="{8E87975F-0DAB-43A9-BC7A-F091562A04BF}" srcOrd="0" destOrd="0" presId="urn:microsoft.com/office/officeart/2005/8/layout/vList2"/>
    <dgm:cxn modelId="{A6F23D29-D03B-4570-B0AE-F6FCCF6DFAF9}" type="presOf" srcId="{289A6EF2-0406-4B8C-A67C-6B1E03A0DE7F}" destId="{1144C8A3-95CB-4C9E-9659-D110ECB4D210}" srcOrd="0" destOrd="0" presId="urn:microsoft.com/office/officeart/2005/8/layout/vList2"/>
    <dgm:cxn modelId="{8939EC3C-B5B1-4474-AEBD-708A74968881}" srcId="{B1FFE468-5A2D-4189-A6B7-3C4EA720B23D}" destId="{14A16D3C-A65C-4DCE-9232-2536531B1C5E}" srcOrd="2" destOrd="0" parTransId="{BB869E41-DB3F-4E06-8091-D8A73A281769}" sibTransId="{0C92D0E4-F298-4681-A2EF-AB4B942CC97A}"/>
    <dgm:cxn modelId="{A9EF7147-1EEB-4E65-8931-409C6CA7ECE7}" type="presOf" srcId="{A3FB67F2-17ED-4E5E-B96A-3A1B4C356B7B}" destId="{BCFDAF40-F467-485B-ADEF-24EEDEF2642F}" srcOrd="0" destOrd="0" presId="urn:microsoft.com/office/officeart/2005/8/layout/vList2"/>
    <dgm:cxn modelId="{9F1B307A-AD23-40D5-A7E2-5535BD36921A}" srcId="{B1FFE468-5A2D-4189-A6B7-3C4EA720B23D}" destId="{A3FB67F2-17ED-4E5E-B96A-3A1B4C356B7B}" srcOrd="1" destOrd="0" parTransId="{A01EBFFD-DBDC-4EB8-96F5-4C80686C9353}" sibTransId="{1C6C02B5-06D4-4FD1-85DE-C681E2F134B6}"/>
    <dgm:cxn modelId="{0A624A96-31D2-4697-B01F-228BF3EF4949}" type="presOf" srcId="{B1FFE468-5A2D-4189-A6B7-3C4EA720B23D}" destId="{BE5030A2-2B0F-4691-A1F9-D6B0AC5269AD}" srcOrd="0" destOrd="0" presId="urn:microsoft.com/office/officeart/2005/8/layout/vList2"/>
    <dgm:cxn modelId="{C2E9209E-E348-449D-B693-BC61E6931C60}" type="presOf" srcId="{DAD16696-A26F-42A2-954D-F7FF561104FC}" destId="{739F0F64-EB0E-4142-B9A3-8E7054ABCD83}" srcOrd="0" destOrd="0" presId="urn:microsoft.com/office/officeart/2005/8/layout/vList2"/>
    <dgm:cxn modelId="{2D2715D7-0CA5-420B-A7B0-6FC472EBE0C5}" srcId="{B1FFE468-5A2D-4189-A6B7-3C4EA720B23D}" destId="{289A6EF2-0406-4B8C-A67C-6B1E03A0DE7F}" srcOrd="3" destOrd="0" parTransId="{92DF2893-F51C-48DD-BE47-ECFF7853D993}" sibTransId="{3B03414A-E535-492F-833B-C4EBECBBD434}"/>
    <dgm:cxn modelId="{151D1DE0-F707-4DEA-B460-6B0BCA4E09C6}" srcId="{B1FFE468-5A2D-4189-A6B7-3C4EA720B23D}" destId="{DAD16696-A26F-42A2-954D-F7FF561104FC}" srcOrd="0" destOrd="0" parTransId="{9976941F-CEEB-4385-8B1A-30B4030FA4DA}" sibTransId="{A8E60189-C4DF-4071-96EF-71352ACF68D0}"/>
    <dgm:cxn modelId="{5D7314B8-9D69-475C-A39A-29A99AF49F08}" type="presParOf" srcId="{BE5030A2-2B0F-4691-A1F9-D6B0AC5269AD}" destId="{739F0F64-EB0E-4142-B9A3-8E7054ABCD83}" srcOrd="0" destOrd="0" presId="urn:microsoft.com/office/officeart/2005/8/layout/vList2"/>
    <dgm:cxn modelId="{0E71B6E8-5130-498D-B8F3-20A5595EF3F8}" type="presParOf" srcId="{BE5030A2-2B0F-4691-A1F9-D6B0AC5269AD}" destId="{504E8AF1-42FE-4954-8F9E-B34803FE00FE}" srcOrd="1" destOrd="0" presId="urn:microsoft.com/office/officeart/2005/8/layout/vList2"/>
    <dgm:cxn modelId="{EAE2F5B2-2291-45E6-9B21-203A5E2EEEE7}" type="presParOf" srcId="{BE5030A2-2B0F-4691-A1F9-D6B0AC5269AD}" destId="{BCFDAF40-F467-485B-ADEF-24EEDEF2642F}" srcOrd="2" destOrd="0" presId="urn:microsoft.com/office/officeart/2005/8/layout/vList2"/>
    <dgm:cxn modelId="{B43869E4-3E2C-46CC-9D26-AE3123F57E59}" type="presParOf" srcId="{BE5030A2-2B0F-4691-A1F9-D6B0AC5269AD}" destId="{B517CDE5-D8AE-47AB-B70F-B7AF1977FD91}" srcOrd="3" destOrd="0" presId="urn:microsoft.com/office/officeart/2005/8/layout/vList2"/>
    <dgm:cxn modelId="{F9D49744-525C-4E66-8EC0-33EA53DA43EE}" type="presParOf" srcId="{BE5030A2-2B0F-4691-A1F9-D6B0AC5269AD}" destId="{8E87975F-0DAB-43A9-BC7A-F091562A04BF}" srcOrd="4" destOrd="0" presId="urn:microsoft.com/office/officeart/2005/8/layout/vList2"/>
    <dgm:cxn modelId="{EE9102D7-4117-4649-AB0A-F01B62E3E361}" type="presParOf" srcId="{BE5030A2-2B0F-4691-A1F9-D6B0AC5269AD}" destId="{B767BDB2-5A28-410A-B6C1-98FB3775AE74}" srcOrd="5" destOrd="0" presId="urn:microsoft.com/office/officeart/2005/8/layout/vList2"/>
    <dgm:cxn modelId="{38F8974A-8449-4F31-8974-AEDB5831D9F5}" type="presParOf" srcId="{BE5030A2-2B0F-4691-A1F9-D6B0AC5269AD}" destId="{1144C8A3-95CB-4C9E-9659-D110ECB4D21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848968A-F76B-4CB1-A683-9F0A72516B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8684664-415F-4B69-971E-6D3BB054FF75}">
      <dgm:prSet/>
      <dgm:spPr/>
      <dgm:t>
        <a:bodyPr/>
        <a:lstStyle/>
        <a:p>
          <a:pPr>
            <a:buFont typeface="Arial" panose="020B0604020202020204" pitchFamily="34" charset="0"/>
            <a:buChar char="•"/>
          </a:pPr>
          <a:r>
            <a:rPr lang="en-US" b="0" i="0"/>
            <a:t>For missing persons </a:t>
          </a:r>
          <a:r>
            <a:rPr lang="en-US" b="1" i="0"/>
            <a:t>age 64 or younger</a:t>
          </a:r>
          <a:endParaRPr lang="en-US" b="0" i="0"/>
        </a:p>
      </dgm:t>
    </dgm:pt>
    <dgm:pt modelId="{F61E90CE-FABC-45A6-A766-4E7A15A9F650}" type="parTrans" cxnId="{4BCFAA8A-4929-44AD-BA7F-B10D4698C694}">
      <dgm:prSet/>
      <dgm:spPr/>
      <dgm:t>
        <a:bodyPr/>
        <a:lstStyle/>
        <a:p>
          <a:endParaRPr lang="en-US"/>
        </a:p>
      </dgm:t>
    </dgm:pt>
    <dgm:pt modelId="{C96BFFEE-DB15-41EF-B2D5-B98B6FC4CB20}" type="sibTrans" cxnId="{4BCFAA8A-4929-44AD-BA7F-B10D4698C694}">
      <dgm:prSet/>
      <dgm:spPr/>
      <dgm:t>
        <a:bodyPr/>
        <a:lstStyle/>
        <a:p>
          <a:endParaRPr lang="en-US"/>
        </a:p>
      </dgm:t>
    </dgm:pt>
    <dgm:pt modelId="{026A30CF-FEF2-4799-B07F-C10CA647AA6A}">
      <dgm:prSet/>
      <dgm:spPr/>
      <dgm:t>
        <a:bodyPr/>
        <a:lstStyle/>
        <a:p>
          <a:pPr>
            <a:buFont typeface="Arial" panose="020B0604020202020204" pitchFamily="34" charset="0"/>
            <a:buChar char="•"/>
          </a:pPr>
          <a:r>
            <a:rPr lang="en-US" b="0" i="0"/>
            <a:t>Includes </a:t>
          </a:r>
          <a:r>
            <a:rPr lang="en-US" b="1" i="0"/>
            <a:t>children</a:t>
          </a:r>
          <a:r>
            <a:rPr lang="en-US" b="0" i="0"/>
            <a:t> with cognitive impairments</a:t>
          </a:r>
        </a:p>
      </dgm:t>
    </dgm:pt>
    <dgm:pt modelId="{B9D6A731-A2D5-4316-93FE-46E158B906A6}" type="parTrans" cxnId="{F38929FD-0BF4-4242-A8A9-422D363F0EEB}">
      <dgm:prSet/>
      <dgm:spPr/>
      <dgm:t>
        <a:bodyPr/>
        <a:lstStyle/>
        <a:p>
          <a:endParaRPr lang="en-US"/>
        </a:p>
      </dgm:t>
    </dgm:pt>
    <dgm:pt modelId="{58707142-4C74-4D85-AF36-528D37817EE3}" type="sibTrans" cxnId="{F38929FD-0BF4-4242-A8A9-422D363F0EEB}">
      <dgm:prSet/>
      <dgm:spPr/>
      <dgm:t>
        <a:bodyPr/>
        <a:lstStyle/>
        <a:p>
          <a:endParaRPr lang="en-US"/>
        </a:p>
      </dgm:t>
    </dgm:pt>
    <dgm:pt modelId="{46991DC3-5E46-4A14-A464-0F5F2941B240}">
      <dgm:prSet/>
      <dgm:spPr/>
      <dgm:t>
        <a:bodyPr/>
        <a:lstStyle/>
        <a:p>
          <a:pPr>
            <a:buFont typeface="Arial" panose="020B0604020202020204" pitchFamily="34" charset="0"/>
            <a:buChar char="•"/>
          </a:pPr>
          <a:r>
            <a:rPr lang="en-US" b="0" i="0"/>
            <a:t>Must have </a:t>
          </a:r>
          <a:r>
            <a:rPr lang="en-US" b="1" i="0"/>
            <a:t>dementia, Alzheimer’s, or similar condition</a:t>
          </a:r>
          <a:endParaRPr lang="en-US" b="0" i="0"/>
        </a:p>
      </dgm:t>
    </dgm:pt>
    <dgm:pt modelId="{2CA070CE-8B58-4437-B26B-72E8A9CE5C92}" type="parTrans" cxnId="{FBF9D0D1-4266-475B-9ECC-5A52A10E36D9}">
      <dgm:prSet/>
      <dgm:spPr/>
      <dgm:t>
        <a:bodyPr/>
        <a:lstStyle/>
        <a:p>
          <a:endParaRPr lang="en-US"/>
        </a:p>
      </dgm:t>
    </dgm:pt>
    <dgm:pt modelId="{D545BBC9-B449-481A-BFE8-6D518A5249A5}" type="sibTrans" cxnId="{FBF9D0D1-4266-475B-9ECC-5A52A10E36D9}">
      <dgm:prSet/>
      <dgm:spPr/>
      <dgm:t>
        <a:bodyPr/>
        <a:lstStyle/>
        <a:p>
          <a:endParaRPr lang="en-US"/>
        </a:p>
      </dgm:t>
    </dgm:pt>
    <dgm:pt modelId="{24933CB6-497B-412D-A850-AE07D35F02EE}" type="pres">
      <dgm:prSet presAssocID="{6848968A-F76B-4CB1-A683-9F0A72516B80}" presName="linear" presStyleCnt="0">
        <dgm:presLayoutVars>
          <dgm:animLvl val="lvl"/>
          <dgm:resizeHandles val="exact"/>
        </dgm:presLayoutVars>
      </dgm:prSet>
      <dgm:spPr/>
    </dgm:pt>
    <dgm:pt modelId="{50ECAFDB-86AE-4A77-9B99-D5C76EFB2156}" type="pres">
      <dgm:prSet presAssocID="{58684664-415F-4B69-971E-6D3BB054FF75}" presName="parentText" presStyleLbl="node1" presStyleIdx="0" presStyleCnt="3">
        <dgm:presLayoutVars>
          <dgm:chMax val="0"/>
          <dgm:bulletEnabled val="1"/>
        </dgm:presLayoutVars>
      </dgm:prSet>
      <dgm:spPr/>
    </dgm:pt>
    <dgm:pt modelId="{88BF96D7-286A-4BB4-87B5-47B72B4FDB14}" type="pres">
      <dgm:prSet presAssocID="{C96BFFEE-DB15-41EF-B2D5-B98B6FC4CB20}" presName="spacer" presStyleCnt="0"/>
      <dgm:spPr/>
    </dgm:pt>
    <dgm:pt modelId="{45204B83-1F23-4213-8C70-4346A414D8F2}" type="pres">
      <dgm:prSet presAssocID="{026A30CF-FEF2-4799-B07F-C10CA647AA6A}" presName="parentText" presStyleLbl="node1" presStyleIdx="1" presStyleCnt="3">
        <dgm:presLayoutVars>
          <dgm:chMax val="0"/>
          <dgm:bulletEnabled val="1"/>
        </dgm:presLayoutVars>
      </dgm:prSet>
      <dgm:spPr/>
    </dgm:pt>
    <dgm:pt modelId="{F9EE1C20-C19A-4E44-AEA7-5360646755FC}" type="pres">
      <dgm:prSet presAssocID="{58707142-4C74-4D85-AF36-528D37817EE3}" presName="spacer" presStyleCnt="0"/>
      <dgm:spPr/>
    </dgm:pt>
    <dgm:pt modelId="{11D018B1-D62C-4C3B-BFC4-A7DA5F132A3D}" type="pres">
      <dgm:prSet presAssocID="{46991DC3-5E46-4A14-A464-0F5F2941B240}" presName="parentText" presStyleLbl="node1" presStyleIdx="2" presStyleCnt="3">
        <dgm:presLayoutVars>
          <dgm:chMax val="0"/>
          <dgm:bulletEnabled val="1"/>
        </dgm:presLayoutVars>
      </dgm:prSet>
      <dgm:spPr/>
    </dgm:pt>
  </dgm:ptLst>
  <dgm:cxnLst>
    <dgm:cxn modelId="{782F8B56-045E-4966-87E0-44B033CEBB4B}" type="presOf" srcId="{58684664-415F-4B69-971E-6D3BB054FF75}" destId="{50ECAFDB-86AE-4A77-9B99-D5C76EFB2156}" srcOrd="0" destOrd="0" presId="urn:microsoft.com/office/officeart/2005/8/layout/vList2"/>
    <dgm:cxn modelId="{4BCFAA8A-4929-44AD-BA7F-B10D4698C694}" srcId="{6848968A-F76B-4CB1-A683-9F0A72516B80}" destId="{58684664-415F-4B69-971E-6D3BB054FF75}" srcOrd="0" destOrd="0" parTransId="{F61E90CE-FABC-45A6-A766-4E7A15A9F650}" sibTransId="{C96BFFEE-DB15-41EF-B2D5-B98B6FC4CB20}"/>
    <dgm:cxn modelId="{86C996CB-9709-4EBD-A462-08179FEEF4EF}" type="presOf" srcId="{46991DC3-5E46-4A14-A464-0F5F2941B240}" destId="{11D018B1-D62C-4C3B-BFC4-A7DA5F132A3D}" srcOrd="0" destOrd="0" presId="urn:microsoft.com/office/officeart/2005/8/layout/vList2"/>
    <dgm:cxn modelId="{FBF9D0D1-4266-475B-9ECC-5A52A10E36D9}" srcId="{6848968A-F76B-4CB1-A683-9F0A72516B80}" destId="{46991DC3-5E46-4A14-A464-0F5F2941B240}" srcOrd="2" destOrd="0" parTransId="{2CA070CE-8B58-4437-B26B-72E8A9CE5C92}" sibTransId="{D545BBC9-B449-481A-BFE8-6D518A5249A5}"/>
    <dgm:cxn modelId="{05A7BEE7-B43A-4560-B823-D1144F86EE52}" type="presOf" srcId="{6848968A-F76B-4CB1-A683-9F0A72516B80}" destId="{24933CB6-497B-412D-A850-AE07D35F02EE}" srcOrd="0" destOrd="0" presId="urn:microsoft.com/office/officeart/2005/8/layout/vList2"/>
    <dgm:cxn modelId="{9FB38AF4-0FE0-47AA-850B-69498462E718}" type="presOf" srcId="{026A30CF-FEF2-4799-B07F-C10CA647AA6A}" destId="{45204B83-1F23-4213-8C70-4346A414D8F2}" srcOrd="0" destOrd="0" presId="urn:microsoft.com/office/officeart/2005/8/layout/vList2"/>
    <dgm:cxn modelId="{F38929FD-0BF4-4242-A8A9-422D363F0EEB}" srcId="{6848968A-F76B-4CB1-A683-9F0A72516B80}" destId="{026A30CF-FEF2-4799-B07F-C10CA647AA6A}" srcOrd="1" destOrd="0" parTransId="{B9D6A731-A2D5-4316-93FE-46E158B906A6}" sibTransId="{58707142-4C74-4D85-AF36-528D37817EE3}"/>
    <dgm:cxn modelId="{15B34501-091D-437C-B05D-5BB8B91C1F26}" type="presParOf" srcId="{24933CB6-497B-412D-A850-AE07D35F02EE}" destId="{50ECAFDB-86AE-4A77-9B99-D5C76EFB2156}" srcOrd="0" destOrd="0" presId="urn:microsoft.com/office/officeart/2005/8/layout/vList2"/>
    <dgm:cxn modelId="{4D2A532B-4BFD-46E9-BCC7-503208BD7D86}" type="presParOf" srcId="{24933CB6-497B-412D-A850-AE07D35F02EE}" destId="{88BF96D7-286A-4BB4-87B5-47B72B4FDB14}" srcOrd="1" destOrd="0" presId="urn:microsoft.com/office/officeart/2005/8/layout/vList2"/>
    <dgm:cxn modelId="{0E74D84B-C4CC-4B7D-AEC0-129439AD5E31}" type="presParOf" srcId="{24933CB6-497B-412D-A850-AE07D35F02EE}" destId="{45204B83-1F23-4213-8C70-4346A414D8F2}" srcOrd="2" destOrd="0" presId="urn:microsoft.com/office/officeart/2005/8/layout/vList2"/>
    <dgm:cxn modelId="{C8542465-0C63-4FBD-AC8D-E32006C2EA12}" type="presParOf" srcId="{24933CB6-497B-412D-A850-AE07D35F02EE}" destId="{F9EE1C20-C19A-4E44-AEA7-5360646755FC}" srcOrd="3" destOrd="0" presId="urn:microsoft.com/office/officeart/2005/8/layout/vList2"/>
    <dgm:cxn modelId="{071F2C25-ED51-4700-8313-2E9767E7C253}" type="presParOf" srcId="{24933CB6-497B-412D-A850-AE07D35F02EE}" destId="{11D018B1-D62C-4C3B-BFC4-A7DA5F132A3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848968A-F76B-4CB1-A683-9F0A72516B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89BF493-E3DA-4C92-8C3F-8DC751F5F039}">
      <dgm:prSet/>
      <dgm:spPr/>
      <dgm:t>
        <a:bodyPr/>
        <a:lstStyle/>
        <a:p>
          <a:pPr>
            <a:buFont typeface="Arial" panose="020B0604020202020204" pitchFamily="34" charset="0"/>
            <a:buChar char="•"/>
          </a:pPr>
          <a:r>
            <a:rPr lang="en-US" b="0" i="0"/>
            <a:t>Missing adult with </a:t>
          </a:r>
          <a:r>
            <a:rPr lang="en-US" b="1" i="0"/>
            <a:t>cognitive impairment</a:t>
          </a:r>
          <a:br>
            <a:rPr lang="en-US" b="0" i="0"/>
          </a:br>
          <a:r>
            <a:rPr lang="en-US" b="0" i="1"/>
            <a:t>(e.g., Alzheimer’s, dementia)</a:t>
          </a:r>
          <a:endParaRPr lang="en-US" b="0" i="0"/>
        </a:p>
      </dgm:t>
    </dgm:pt>
    <dgm:pt modelId="{9714FDC2-6320-4825-B2DC-49771A7043C9}" type="parTrans" cxnId="{896A6DC8-F55C-488D-85FB-478AD99913BE}">
      <dgm:prSet/>
      <dgm:spPr/>
      <dgm:t>
        <a:bodyPr/>
        <a:lstStyle/>
        <a:p>
          <a:endParaRPr lang="en-US"/>
        </a:p>
      </dgm:t>
    </dgm:pt>
    <dgm:pt modelId="{4905DFA5-3245-4408-A879-3FAB1384241E}" type="sibTrans" cxnId="{896A6DC8-F55C-488D-85FB-478AD99913BE}">
      <dgm:prSet/>
      <dgm:spPr/>
      <dgm:t>
        <a:bodyPr/>
        <a:lstStyle/>
        <a:p>
          <a:endParaRPr lang="en-US"/>
        </a:p>
      </dgm:t>
    </dgm:pt>
    <dgm:pt modelId="{98F6CDFA-7EF6-4179-921F-41B37311A293}">
      <dgm:prSet/>
      <dgm:spPr/>
      <dgm:t>
        <a:bodyPr/>
        <a:lstStyle/>
        <a:p>
          <a:pPr>
            <a:buFont typeface="Arial" panose="020B0604020202020204" pitchFamily="34" charset="0"/>
            <a:buChar char="•"/>
          </a:pPr>
          <a:r>
            <a:rPr lang="en-US" b="0" i="0"/>
            <a:t>Must be </a:t>
          </a:r>
          <a:r>
            <a:rPr lang="en-US" b="1" i="0"/>
            <a:t>65+</a:t>
          </a:r>
          <a:r>
            <a:rPr lang="en-US" b="0" i="0"/>
            <a:t> and reported missing </a:t>
          </a:r>
          <a:r>
            <a:rPr lang="en-US" b="1" i="0"/>
            <a:t>within 72 hours</a:t>
          </a:r>
          <a:endParaRPr lang="en-US" b="0" i="0"/>
        </a:p>
      </dgm:t>
    </dgm:pt>
    <dgm:pt modelId="{CCAEC017-17CB-44E9-B71B-2ED4DDEAB84A}" type="parTrans" cxnId="{A35CC69B-6E3B-45E0-A48F-0436EF292AE7}">
      <dgm:prSet/>
      <dgm:spPr/>
      <dgm:t>
        <a:bodyPr/>
        <a:lstStyle/>
        <a:p>
          <a:endParaRPr lang="en-US"/>
        </a:p>
      </dgm:t>
    </dgm:pt>
    <dgm:pt modelId="{2243785A-CD8E-430A-80B3-BA852B995424}" type="sibTrans" cxnId="{A35CC69B-6E3B-45E0-A48F-0436EF292AE7}">
      <dgm:prSet/>
      <dgm:spPr/>
      <dgm:t>
        <a:bodyPr/>
        <a:lstStyle/>
        <a:p>
          <a:endParaRPr lang="en-US"/>
        </a:p>
      </dgm:t>
    </dgm:pt>
    <dgm:pt modelId="{69471840-FFE6-40E2-AA5E-09EA5771C28D}">
      <dgm:prSet/>
      <dgm:spPr/>
      <dgm:t>
        <a:bodyPr/>
        <a:lstStyle/>
        <a:p>
          <a:pPr>
            <a:buFont typeface="Arial" panose="020B0604020202020204" pitchFamily="34" charset="0"/>
            <a:buChar char="•"/>
          </a:pPr>
          <a:r>
            <a:rPr lang="en-US" b="0" i="0"/>
            <a:t>At risk of </a:t>
          </a:r>
          <a:r>
            <a:rPr lang="en-US" b="1" i="0"/>
            <a:t>harm, abuse, neglect, or exploitation</a:t>
          </a:r>
          <a:endParaRPr lang="en-US" b="0" i="0"/>
        </a:p>
      </dgm:t>
    </dgm:pt>
    <dgm:pt modelId="{B9EB75B1-EC9D-4619-9835-32E1696F5F8D}" type="parTrans" cxnId="{A5BB49A2-BAC5-4C57-894C-E2629333A66C}">
      <dgm:prSet/>
      <dgm:spPr/>
      <dgm:t>
        <a:bodyPr/>
        <a:lstStyle/>
        <a:p>
          <a:endParaRPr lang="en-US"/>
        </a:p>
      </dgm:t>
    </dgm:pt>
    <dgm:pt modelId="{EE706CFD-24DA-4355-BBA7-2F29E93D7415}" type="sibTrans" cxnId="{A5BB49A2-BAC5-4C57-894C-E2629333A66C}">
      <dgm:prSet/>
      <dgm:spPr/>
      <dgm:t>
        <a:bodyPr/>
        <a:lstStyle/>
        <a:p>
          <a:endParaRPr lang="en-US"/>
        </a:p>
      </dgm:t>
    </dgm:pt>
    <dgm:pt modelId="{24933CB6-497B-412D-A850-AE07D35F02EE}" type="pres">
      <dgm:prSet presAssocID="{6848968A-F76B-4CB1-A683-9F0A72516B80}" presName="linear" presStyleCnt="0">
        <dgm:presLayoutVars>
          <dgm:animLvl val="lvl"/>
          <dgm:resizeHandles val="exact"/>
        </dgm:presLayoutVars>
      </dgm:prSet>
      <dgm:spPr/>
    </dgm:pt>
    <dgm:pt modelId="{C2057F0D-CD8A-46B7-9E83-12E25814983D}" type="pres">
      <dgm:prSet presAssocID="{D89BF493-E3DA-4C92-8C3F-8DC751F5F039}" presName="parentText" presStyleLbl="node1" presStyleIdx="0" presStyleCnt="3">
        <dgm:presLayoutVars>
          <dgm:chMax val="0"/>
          <dgm:bulletEnabled val="1"/>
        </dgm:presLayoutVars>
      </dgm:prSet>
      <dgm:spPr/>
    </dgm:pt>
    <dgm:pt modelId="{F60C9C49-C1BB-42AF-930D-CDBFF49E8B57}" type="pres">
      <dgm:prSet presAssocID="{4905DFA5-3245-4408-A879-3FAB1384241E}" presName="spacer" presStyleCnt="0"/>
      <dgm:spPr/>
    </dgm:pt>
    <dgm:pt modelId="{B72EB4BC-2E48-4220-94D1-1C67818A843A}" type="pres">
      <dgm:prSet presAssocID="{98F6CDFA-7EF6-4179-921F-41B37311A293}" presName="parentText" presStyleLbl="node1" presStyleIdx="1" presStyleCnt="3">
        <dgm:presLayoutVars>
          <dgm:chMax val="0"/>
          <dgm:bulletEnabled val="1"/>
        </dgm:presLayoutVars>
      </dgm:prSet>
      <dgm:spPr/>
    </dgm:pt>
    <dgm:pt modelId="{6658DD6C-6D4C-4406-B04A-7043BA1DB7FB}" type="pres">
      <dgm:prSet presAssocID="{2243785A-CD8E-430A-80B3-BA852B995424}" presName="spacer" presStyleCnt="0"/>
      <dgm:spPr/>
    </dgm:pt>
    <dgm:pt modelId="{2DE6814F-7166-4DF4-B618-20C68FB3FE8A}" type="pres">
      <dgm:prSet presAssocID="{69471840-FFE6-40E2-AA5E-09EA5771C28D}" presName="parentText" presStyleLbl="node1" presStyleIdx="2" presStyleCnt="3">
        <dgm:presLayoutVars>
          <dgm:chMax val="0"/>
          <dgm:bulletEnabled val="1"/>
        </dgm:presLayoutVars>
      </dgm:prSet>
      <dgm:spPr/>
    </dgm:pt>
  </dgm:ptLst>
  <dgm:cxnLst>
    <dgm:cxn modelId="{B0B78D1E-0F34-4B93-BE62-599FA25816BF}" type="presOf" srcId="{98F6CDFA-7EF6-4179-921F-41B37311A293}" destId="{B72EB4BC-2E48-4220-94D1-1C67818A843A}" srcOrd="0" destOrd="0" presId="urn:microsoft.com/office/officeart/2005/8/layout/vList2"/>
    <dgm:cxn modelId="{C383A459-8979-4A56-BE95-F747F3837283}" type="presOf" srcId="{69471840-FFE6-40E2-AA5E-09EA5771C28D}" destId="{2DE6814F-7166-4DF4-B618-20C68FB3FE8A}" srcOrd="0" destOrd="0" presId="urn:microsoft.com/office/officeart/2005/8/layout/vList2"/>
    <dgm:cxn modelId="{A35CC69B-6E3B-45E0-A48F-0436EF292AE7}" srcId="{6848968A-F76B-4CB1-A683-9F0A72516B80}" destId="{98F6CDFA-7EF6-4179-921F-41B37311A293}" srcOrd="1" destOrd="0" parTransId="{CCAEC017-17CB-44E9-B71B-2ED4DDEAB84A}" sibTransId="{2243785A-CD8E-430A-80B3-BA852B995424}"/>
    <dgm:cxn modelId="{A5BB49A2-BAC5-4C57-894C-E2629333A66C}" srcId="{6848968A-F76B-4CB1-A683-9F0A72516B80}" destId="{69471840-FFE6-40E2-AA5E-09EA5771C28D}" srcOrd="2" destOrd="0" parTransId="{B9EB75B1-EC9D-4619-9835-32E1696F5F8D}" sibTransId="{EE706CFD-24DA-4355-BBA7-2F29E93D7415}"/>
    <dgm:cxn modelId="{896A6DC8-F55C-488D-85FB-478AD99913BE}" srcId="{6848968A-F76B-4CB1-A683-9F0A72516B80}" destId="{D89BF493-E3DA-4C92-8C3F-8DC751F5F039}" srcOrd="0" destOrd="0" parTransId="{9714FDC2-6320-4825-B2DC-49771A7043C9}" sibTransId="{4905DFA5-3245-4408-A879-3FAB1384241E}"/>
    <dgm:cxn modelId="{7FCA3CD4-CB6E-407D-9DAA-1469B4E84DE9}" type="presOf" srcId="{D89BF493-E3DA-4C92-8C3F-8DC751F5F039}" destId="{C2057F0D-CD8A-46B7-9E83-12E25814983D}" srcOrd="0" destOrd="0" presId="urn:microsoft.com/office/officeart/2005/8/layout/vList2"/>
    <dgm:cxn modelId="{05A7BEE7-B43A-4560-B823-D1144F86EE52}" type="presOf" srcId="{6848968A-F76B-4CB1-A683-9F0A72516B80}" destId="{24933CB6-497B-412D-A850-AE07D35F02EE}" srcOrd="0" destOrd="0" presId="urn:microsoft.com/office/officeart/2005/8/layout/vList2"/>
    <dgm:cxn modelId="{55737F52-DA04-4186-810E-E77EDEEA03E9}" type="presParOf" srcId="{24933CB6-497B-412D-A850-AE07D35F02EE}" destId="{C2057F0D-CD8A-46B7-9E83-12E25814983D}" srcOrd="0" destOrd="0" presId="urn:microsoft.com/office/officeart/2005/8/layout/vList2"/>
    <dgm:cxn modelId="{78CA4CA6-CD0B-46F5-958D-D4A141D0F216}" type="presParOf" srcId="{24933CB6-497B-412D-A850-AE07D35F02EE}" destId="{F60C9C49-C1BB-42AF-930D-CDBFF49E8B57}" srcOrd="1" destOrd="0" presId="urn:microsoft.com/office/officeart/2005/8/layout/vList2"/>
    <dgm:cxn modelId="{4680129D-1C46-457D-8F86-AAD7D4A527BB}" type="presParOf" srcId="{24933CB6-497B-412D-A850-AE07D35F02EE}" destId="{B72EB4BC-2E48-4220-94D1-1C67818A843A}" srcOrd="2" destOrd="0" presId="urn:microsoft.com/office/officeart/2005/8/layout/vList2"/>
    <dgm:cxn modelId="{4E930804-C476-4241-B11C-EF88DDC9D20E}" type="presParOf" srcId="{24933CB6-497B-412D-A850-AE07D35F02EE}" destId="{6658DD6C-6D4C-4406-B04A-7043BA1DB7FB}" srcOrd="3" destOrd="0" presId="urn:microsoft.com/office/officeart/2005/8/layout/vList2"/>
    <dgm:cxn modelId="{7397CBBC-0BED-45A8-9D8D-91F48E69C3D0}" type="presParOf" srcId="{24933CB6-497B-412D-A850-AE07D35F02EE}" destId="{2DE6814F-7166-4DF4-B618-20C68FB3FE8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848968A-F76B-4CB1-A683-9F0A72516B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89BF493-E3DA-4C92-8C3F-8DC751F5F039}">
      <dgm:prSet/>
      <dgm:spPr/>
      <dgm:t>
        <a:bodyPr/>
        <a:lstStyle/>
        <a:p>
          <a:pPr>
            <a:buFont typeface="Arial" panose="020B0604020202020204" pitchFamily="34" charset="0"/>
            <a:buChar char="•"/>
          </a:pPr>
          <a:r>
            <a:rPr lang="en-US" b="0" i="0" dirty="0"/>
            <a:t>Missing person, of any age, during an extreme weather</a:t>
          </a:r>
          <a:br>
            <a:rPr lang="en-US" b="0" i="0" dirty="0"/>
          </a:br>
          <a:r>
            <a:rPr lang="en-US" b="0" i="1" dirty="0"/>
            <a:t>(e.g., extreme heat, extreme cold, significant weather event)</a:t>
          </a:r>
          <a:endParaRPr lang="en-US" b="0" i="0" dirty="0"/>
        </a:p>
      </dgm:t>
    </dgm:pt>
    <dgm:pt modelId="{9714FDC2-6320-4825-B2DC-49771A7043C9}" type="parTrans" cxnId="{896A6DC8-F55C-488D-85FB-478AD99913BE}">
      <dgm:prSet/>
      <dgm:spPr/>
      <dgm:t>
        <a:bodyPr/>
        <a:lstStyle/>
        <a:p>
          <a:endParaRPr lang="en-US"/>
        </a:p>
      </dgm:t>
    </dgm:pt>
    <dgm:pt modelId="{4905DFA5-3245-4408-A879-3FAB1384241E}" type="sibTrans" cxnId="{896A6DC8-F55C-488D-85FB-478AD99913BE}">
      <dgm:prSet/>
      <dgm:spPr/>
      <dgm:t>
        <a:bodyPr/>
        <a:lstStyle/>
        <a:p>
          <a:endParaRPr lang="en-US"/>
        </a:p>
      </dgm:t>
    </dgm:pt>
    <dgm:pt modelId="{98F6CDFA-7EF6-4179-921F-41B37311A293}">
      <dgm:prSet/>
      <dgm:spPr/>
      <dgm:t>
        <a:bodyPr/>
        <a:lstStyle/>
        <a:p>
          <a:pPr>
            <a:buFont typeface="Arial" panose="020B0604020202020204" pitchFamily="34" charset="0"/>
            <a:buChar char="•"/>
          </a:pPr>
          <a:r>
            <a:rPr lang="en-US" b="0" i="0" dirty="0"/>
            <a:t>Reported missing </a:t>
          </a:r>
          <a:r>
            <a:rPr lang="en-US" b="1" i="0" dirty="0"/>
            <a:t>within 72 hours</a:t>
          </a:r>
          <a:endParaRPr lang="en-US" b="0" i="0" dirty="0"/>
        </a:p>
      </dgm:t>
    </dgm:pt>
    <dgm:pt modelId="{CCAEC017-17CB-44E9-B71B-2ED4DDEAB84A}" type="parTrans" cxnId="{A35CC69B-6E3B-45E0-A48F-0436EF292AE7}">
      <dgm:prSet/>
      <dgm:spPr/>
      <dgm:t>
        <a:bodyPr/>
        <a:lstStyle/>
        <a:p>
          <a:endParaRPr lang="en-US"/>
        </a:p>
      </dgm:t>
    </dgm:pt>
    <dgm:pt modelId="{2243785A-CD8E-430A-80B3-BA852B995424}" type="sibTrans" cxnId="{A35CC69B-6E3B-45E0-A48F-0436EF292AE7}">
      <dgm:prSet/>
      <dgm:spPr/>
      <dgm:t>
        <a:bodyPr/>
        <a:lstStyle/>
        <a:p>
          <a:endParaRPr lang="en-US"/>
        </a:p>
      </dgm:t>
    </dgm:pt>
    <dgm:pt modelId="{69471840-FFE6-40E2-AA5E-09EA5771C28D}">
      <dgm:prSet/>
      <dgm:spPr/>
      <dgm:t>
        <a:bodyPr/>
        <a:lstStyle/>
        <a:p>
          <a:pPr>
            <a:buFont typeface="Arial" panose="020B0604020202020204" pitchFamily="34" charset="0"/>
            <a:buChar char="•"/>
          </a:pPr>
          <a:r>
            <a:rPr lang="en-US" b="0" i="0" dirty="0"/>
            <a:t>On foot, not in a vehicle</a:t>
          </a:r>
        </a:p>
      </dgm:t>
    </dgm:pt>
    <dgm:pt modelId="{B9EB75B1-EC9D-4619-9835-32E1696F5F8D}" type="parTrans" cxnId="{A5BB49A2-BAC5-4C57-894C-E2629333A66C}">
      <dgm:prSet/>
      <dgm:spPr/>
      <dgm:t>
        <a:bodyPr/>
        <a:lstStyle/>
        <a:p>
          <a:endParaRPr lang="en-US"/>
        </a:p>
      </dgm:t>
    </dgm:pt>
    <dgm:pt modelId="{EE706CFD-24DA-4355-BBA7-2F29E93D7415}" type="sibTrans" cxnId="{A5BB49A2-BAC5-4C57-894C-E2629333A66C}">
      <dgm:prSet/>
      <dgm:spPr/>
      <dgm:t>
        <a:bodyPr/>
        <a:lstStyle/>
        <a:p>
          <a:endParaRPr lang="en-US"/>
        </a:p>
      </dgm:t>
    </dgm:pt>
    <dgm:pt modelId="{24933CB6-497B-412D-A850-AE07D35F02EE}" type="pres">
      <dgm:prSet presAssocID="{6848968A-F76B-4CB1-A683-9F0A72516B80}" presName="linear" presStyleCnt="0">
        <dgm:presLayoutVars>
          <dgm:animLvl val="lvl"/>
          <dgm:resizeHandles val="exact"/>
        </dgm:presLayoutVars>
      </dgm:prSet>
      <dgm:spPr/>
    </dgm:pt>
    <dgm:pt modelId="{C2057F0D-CD8A-46B7-9E83-12E25814983D}" type="pres">
      <dgm:prSet presAssocID="{D89BF493-E3DA-4C92-8C3F-8DC751F5F039}" presName="parentText" presStyleLbl="node1" presStyleIdx="0" presStyleCnt="3">
        <dgm:presLayoutVars>
          <dgm:chMax val="0"/>
          <dgm:bulletEnabled val="1"/>
        </dgm:presLayoutVars>
      </dgm:prSet>
      <dgm:spPr/>
    </dgm:pt>
    <dgm:pt modelId="{F60C9C49-C1BB-42AF-930D-CDBFF49E8B57}" type="pres">
      <dgm:prSet presAssocID="{4905DFA5-3245-4408-A879-3FAB1384241E}" presName="spacer" presStyleCnt="0"/>
      <dgm:spPr/>
    </dgm:pt>
    <dgm:pt modelId="{B72EB4BC-2E48-4220-94D1-1C67818A843A}" type="pres">
      <dgm:prSet presAssocID="{98F6CDFA-7EF6-4179-921F-41B37311A293}" presName="parentText" presStyleLbl="node1" presStyleIdx="1" presStyleCnt="3">
        <dgm:presLayoutVars>
          <dgm:chMax val="0"/>
          <dgm:bulletEnabled val="1"/>
        </dgm:presLayoutVars>
      </dgm:prSet>
      <dgm:spPr/>
    </dgm:pt>
    <dgm:pt modelId="{6658DD6C-6D4C-4406-B04A-7043BA1DB7FB}" type="pres">
      <dgm:prSet presAssocID="{2243785A-CD8E-430A-80B3-BA852B995424}" presName="spacer" presStyleCnt="0"/>
      <dgm:spPr/>
    </dgm:pt>
    <dgm:pt modelId="{2DE6814F-7166-4DF4-B618-20C68FB3FE8A}" type="pres">
      <dgm:prSet presAssocID="{69471840-FFE6-40E2-AA5E-09EA5771C28D}" presName="parentText" presStyleLbl="node1" presStyleIdx="2" presStyleCnt="3">
        <dgm:presLayoutVars>
          <dgm:chMax val="0"/>
          <dgm:bulletEnabled val="1"/>
        </dgm:presLayoutVars>
      </dgm:prSet>
      <dgm:spPr/>
    </dgm:pt>
  </dgm:ptLst>
  <dgm:cxnLst>
    <dgm:cxn modelId="{B0B78D1E-0F34-4B93-BE62-599FA25816BF}" type="presOf" srcId="{98F6CDFA-7EF6-4179-921F-41B37311A293}" destId="{B72EB4BC-2E48-4220-94D1-1C67818A843A}" srcOrd="0" destOrd="0" presId="urn:microsoft.com/office/officeart/2005/8/layout/vList2"/>
    <dgm:cxn modelId="{C383A459-8979-4A56-BE95-F747F3837283}" type="presOf" srcId="{69471840-FFE6-40E2-AA5E-09EA5771C28D}" destId="{2DE6814F-7166-4DF4-B618-20C68FB3FE8A}" srcOrd="0" destOrd="0" presId="urn:microsoft.com/office/officeart/2005/8/layout/vList2"/>
    <dgm:cxn modelId="{A35CC69B-6E3B-45E0-A48F-0436EF292AE7}" srcId="{6848968A-F76B-4CB1-A683-9F0A72516B80}" destId="{98F6CDFA-7EF6-4179-921F-41B37311A293}" srcOrd="1" destOrd="0" parTransId="{CCAEC017-17CB-44E9-B71B-2ED4DDEAB84A}" sibTransId="{2243785A-CD8E-430A-80B3-BA852B995424}"/>
    <dgm:cxn modelId="{A5BB49A2-BAC5-4C57-894C-E2629333A66C}" srcId="{6848968A-F76B-4CB1-A683-9F0A72516B80}" destId="{69471840-FFE6-40E2-AA5E-09EA5771C28D}" srcOrd="2" destOrd="0" parTransId="{B9EB75B1-EC9D-4619-9835-32E1696F5F8D}" sibTransId="{EE706CFD-24DA-4355-BBA7-2F29E93D7415}"/>
    <dgm:cxn modelId="{896A6DC8-F55C-488D-85FB-478AD99913BE}" srcId="{6848968A-F76B-4CB1-A683-9F0A72516B80}" destId="{D89BF493-E3DA-4C92-8C3F-8DC751F5F039}" srcOrd="0" destOrd="0" parTransId="{9714FDC2-6320-4825-B2DC-49771A7043C9}" sibTransId="{4905DFA5-3245-4408-A879-3FAB1384241E}"/>
    <dgm:cxn modelId="{7FCA3CD4-CB6E-407D-9DAA-1469B4E84DE9}" type="presOf" srcId="{D89BF493-E3DA-4C92-8C3F-8DC751F5F039}" destId="{C2057F0D-CD8A-46B7-9E83-12E25814983D}" srcOrd="0" destOrd="0" presId="urn:microsoft.com/office/officeart/2005/8/layout/vList2"/>
    <dgm:cxn modelId="{05A7BEE7-B43A-4560-B823-D1144F86EE52}" type="presOf" srcId="{6848968A-F76B-4CB1-A683-9F0A72516B80}" destId="{24933CB6-497B-412D-A850-AE07D35F02EE}" srcOrd="0" destOrd="0" presId="urn:microsoft.com/office/officeart/2005/8/layout/vList2"/>
    <dgm:cxn modelId="{55737F52-DA04-4186-810E-E77EDEEA03E9}" type="presParOf" srcId="{24933CB6-497B-412D-A850-AE07D35F02EE}" destId="{C2057F0D-CD8A-46B7-9E83-12E25814983D}" srcOrd="0" destOrd="0" presId="urn:microsoft.com/office/officeart/2005/8/layout/vList2"/>
    <dgm:cxn modelId="{78CA4CA6-CD0B-46F5-958D-D4A141D0F216}" type="presParOf" srcId="{24933CB6-497B-412D-A850-AE07D35F02EE}" destId="{F60C9C49-C1BB-42AF-930D-CDBFF49E8B57}" srcOrd="1" destOrd="0" presId="urn:microsoft.com/office/officeart/2005/8/layout/vList2"/>
    <dgm:cxn modelId="{4680129D-1C46-457D-8F86-AAD7D4A527BB}" type="presParOf" srcId="{24933CB6-497B-412D-A850-AE07D35F02EE}" destId="{B72EB4BC-2E48-4220-94D1-1C67818A843A}" srcOrd="2" destOrd="0" presId="urn:microsoft.com/office/officeart/2005/8/layout/vList2"/>
    <dgm:cxn modelId="{4E930804-C476-4241-B11C-EF88DDC9D20E}" type="presParOf" srcId="{24933CB6-497B-412D-A850-AE07D35F02EE}" destId="{6658DD6C-6D4C-4406-B04A-7043BA1DB7FB}" srcOrd="3" destOrd="0" presId="urn:microsoft.com/office/officeart/2005/8/layout/vList2"/>
    <dgm:cxn modelId="{7397CBBC-0BED-45A8-9D8D-91F48E69C3D0}" type="presParOf" srcId="{24933CB6-497B-412D-A850-AE07D35F02EE}" destId="{2DE6814F-7166-4DF4-B618-20C68FB3FE8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2FBEBF0-05D5-4BB5-937B-2AD30BDD937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F944EAAF-1736-4451-BE66-C591264A6C1D}">
      <dgm:prSet phldrT="[Text]"/>
      <dgm:spPr/>
      <dgm:t>
        <a:bodyPr/>
        <a:lstStyle/>
        <a:p>
          <a:r>
            <a:rPr lang="en-US"/>
            <a:t>Unidentified Deceased</a:t>
          </a:r>
        </a:p>
      </dgm:t>
    </dgm:pt>
    <dgm:pt modelId="{D8EB2DC8-459F-420E-A78D-7F1948DEF91B}" type="parTrans" cxnId="{972D5433-5127-4C62-84F0-97710BA62458}">
      <dgm:prSet/>
      <dgm:spPr/>
      <dgm:t>
        <a:bodyPr/>
        <a:lstStyle/>
        <a:p>
          <a:endParaRPr lang="en-US"/>
        </a:p>
      </dgm:t>
    </dgm:pt>
    <dgm:pt modelId="{73071997-8F80-43E4-BEC4-0DAB552D6F3C}" type="sibTrans" cxnId="{972D5433-5127-4C62-84F0-97710BA62458}">
      <dgm:prSet/>
      <dgm:spPr/>
      <dgm:t>
        <a:bodyPr/>
        <a:lstStyle/>
        <a:p>
          <a:endParaRPr lang="en-US"/>
        </a:p>
      </dgm:t>
    </dgm:pt>
    <dgm:pt modelId="{A7E468EB-32DD-4D91-91A4-1C64B96E0CC2}">
      <dgm:prSet phldrT="[Text]"/>
      <dgm:spPr/>
      <dgm:t>
        <a:bodyPr/>
        <a:lstStyle/>
        <a:p>
          <a:r>
            <a:rPr lang="en-US"/>
            <a:t>Unidentified Catastrophe Victim</a:t>
          </a:r>
        </a:p>
      </dgm:t>
    </dgm:pt>
    <dgm:pt modelId="{A030AA67-79DB-4549-A804-AEBEE1DB11FA}" type="parTrans" cxnId="{0B44A94F-0174-4D29-9341-4134F369C3EA}">
      <dgm:prSet/>
      <dgm:spPr/>
      <dgm:t>
        <a:bodyPr/>
        <a:lstStyle/>
        <a:p>
          <a:endParaRPr lang="en-US"/>
        </a:p>
      </dgm:t>
    </dgm:pt>
    <dgm:pt modelId="{7D9A9EDB-2521-4638-A77B-49108946A365}" type="sibTrans" cxnId="{0B44A94F-0174-4D29-9341-4134F369C3EA}">
      <dgm:prSet/>
      <dgm:spPr/>
      <dgm:t>
        <a:bodyPr/>
        <a:lstStyle/>
        <a:p>
          <a:endParaRPr lang="en-US"/>
        </a:p>
      </dgm:t>
    </dgm:pt>
    <dgm:pt modelId="{BC2E58C2-6964-4CF5-9326-E632118C25C7}">
      <dgm:prSet phldrT="[Text]"/>
      <dgm:spPr/>
      <dgm:t>
        <a:bodyPr/>
        <a:lstStyle/>
        <a:p>
          <a:r>
            <a:rPr lang="en-US"/>
            <a:t>Unidentified Living</a:t>
          </a:r>
        </a:p>
      </dgm:t>
    </dgm:pt>
    <dgm:pt modelId="{1BDDA022-DBF9-4845-BD9C-A48E66408DB8}" type="parTrans" cxnId="{D00C1D3E-5B23-4003-85DA-21CBCED89865}">
      <dgm:prSet/>
      <dgm:spPr/>
      <dgm:t>
        <a:bodyPr/>
        <a:lstStyle/>
        <a:p>
          <a:endParaRPr lang="en-US"/>
        </a:p>
      </dgm:t>
    </dgm:pt>
    <dgm:pt modelId="{C3760473-9538-4846-84AC-7F721DF26AA7}" type="sibTrans" cxnId="{D00C1D3E-5B23-4003-85DA-21CBCED89865}">
      <dgm:prSet/>
      <dgm:spPr/>
      <dgm:t>
        <a:bodyPr/>
        <a:lstStyle/>
        <a:p>
          <a:endParaRPr lang="en-US"/>
        </a:p>
      </dgm:t>
    </dgm:pt>
    <dgm:pt modelId="{848DB94D-DF0E-410D-92D9-4F8C024E36E6}" type="pres">
      <dgm:prSet presAssocID="{82FBEBF0-05D5-4BB5-937B-2AD30BDD9374}" presName="Name0" presStyleCnt="0">
        <dgm:presLayoutVars>
          <dgm:chMax val="7"/>
          <dgm:chPref val="7"/>
          <dgm:dir/>
        </dgm:presLayoutVars>
      </dgm:prSet>
      <dgm:spPr/>
    </dgm:pt>
    <dgm:pt modelId="{EDE02B1E-3AB1-4DD9-9CDA-B3E82F67371B}" type="pres">
      <dgm:prSet presAssocID="{82FBEBF0-05D5-4BB5-937B-2AD30BDD9374}" presName="Name1" presStyleCnt="0"/>
      <dgm:spPr/>
    </dgm:pt>
    <dgm:pt modelId="{A54EFE5A-86A3-46EF-8668-CAD8617DFE3F}" type="pres">
      <dgm:prSet presAssocID="{82FBEBF0-05D5-4BB5-937B-2AD30BDD9374}" presName="cycle" presStyleCnt="0"/>
      <dgm:spPr/>
    </dgm:pt>
    <dgm:pt modelId="{E94B6B21-A190-41C4-BE4B-95C691ADC5CF}" type="pres">
      <dgm:prSet presAssocID="{82FBEBF0-05D5-4BB5-937B-2AD30BDD9374}" presName="srcNode" presStyleLbl="node1" presStyleIdx="0" presStyleCnt="3"/>
      <dgm:spPr/>
    </dgm:pt>
    <dgm:pt modelId="{C5C47F67-683A-4F65-BF85-1FA2CBAD0A72}" type="pres">
      <dgm:prSet presAssocID="{82FBEBF0-05D5-4BB5-937B-2AD30BDD9374}" presName="conn" presStyleLbl="parChTrans1D2" presStyleIdx="0" presStyleCnt="1"/>
      <dgm:spPr/>
    </dgm:pt>
    <dgm:pt modelId="{0BC0E9B7-0CD9-4443-9181-D82FDCA0F437}" type="pres">
      <dgm:prSet presAssocID="{82FBEBF0-05D5-4BB5-937B-2AD30BDD9374}" presName="extraNode" presStyleLbl="node1" presStyleIdx="0" presStyleCnt="3"/>
      <dgm:spPr/>
    </dgm:pt>
    <dgm:pt modelId="{E7F35BBE-065E-408B-981B-31BE6EF3445B}" type="pres">
      <dgm:prSet presAssocID="{82FBEBF0-05D5-4BB5-937B-2AD30BDD9374}" presName="dstNode" presStyleLbl="node1" presStyleIdx="0" presStyleCnt="3"/>
      <dgm:spPr/>
    </dgm:pt>
    <dgm:pt modelId="{4C622A53-B4EB-41A1-B951-B424739348FF}" type="pres">
      <dgm:prSet presAssocID="{F944EAAF-1736-4451-BE66-C591264A6C1D}" presName="text_1" presStyleLbl="node1" presStyleIdx="0" presStyleCnt="3">
        <dgm:presLayoutVars>
          <dgm:bulletEnabled val="1"/>
        </dgm:presLayoutVars>
      </dgm:prSet>
      <dgm:spPr/>
    </dgm:pt>
    <dgm:pt modelId="{3921FD34-6423-4076-A968-E8C03A4622DD}" type="pres">
      <dgm:prSet presAssocID="{F944EAAF-1736-4451-BE66-C591264A6C1D}" presName="accent_1" presStyleCnt="0"/>
      <dgm:spPr/>
    </dgm:pt>
    <dgm:pt modelId="{A42A7490-B63E-4C8C-BA6C-9FCD35AB5609}" type="pres">
      <dgm:prSet presAssocID="{F944EAAF-1736-4451-BE66-C591264A6C1D}" presName="accentRepeatNode" presStyleLbl="solidFgAcc1" presStyleIdx="0" presStyleCnt="3"/>
      <dgm:spPr>
        <a:blipFill rotWithShape="0">
          <a:blip xmlns:r="http://schemas.openxmlformats.org/officeDocument/2006/relationships" r:embed="rId1"/>
          <a:srcRect/>
          <a:stretch>
            <a:fillRect l="-1000" r="-1000"/>
          </a:stretch>
        </a:blipFill>
      </dgm:spPr>
    </dgm:pt>
    <dgm:pt modelId="{58B07E7B-3A4C-4EF0-AD57-BFCC11E3C7FC}" type="pres">
      <dgm:prSet presAssocID="{A7E468EB-32DD-4D91-91A4-1C64B96E0CC2}" presName="text_2" presStyleLbl="node1" presStyleIdx="1" presStyleCnt="3">
        <dgm:presLayoutVars>
          <dgm:bulletEnabled val="1"/>
        </dgm:presLayoutVars>
      </dgm:prSet>
      <dgm:spPr/>
    </dgm:pt>
    <dgm:pt modelId="{B384C9F3-58BA-43CB-AA9C-50916D1A55E1}" type="pres">
      <dgm:prSet presAssocID="{A7E468EB-32DD-4D91-91A4-1C64B96E0CC2}" presName="accent_2" presStyleCnt="0"/>
      <dgm:spPr/>
    </dgm:pt>
    <dgm:pt modelId="{A31B399C-DB11-4A45-B3F9-D74AC862BC50}" type="pres">
      <dgm:prSet presAssocID="{A7E468EB-32DD-4D91-91A4-1C64B96E0CC2}" presName="accentRepeatNode" presStyleLbl="solidFgAcc1" presStyleIdx="1" presStyleCnt="3"/>
      <dgm:spPr>
        <a:blipFill rotWithShape="0">
          <a:blip xmlns:r="http://schemas.openxmlformats.org/officeDocument/2006/relationships" r:embed="rId1"/>
          <a:srcRect/>
          <a:stretch>
            <a:fillRect l="-1000" r="-1000"/>
          </a:stretch>
        </a:blipFill>
      </dgm:spPr>
    </dgm:pt>
    <dgm:pt modelId="{98BBEE69-7A2B-4471-9569-622915DACE5A}" type="pres">
      <dgm:prSet presAssocID="{BC2E58C2-6964-4CF5-9326-E632118C25C7}" presName="text_3" presStyleLbl="node1" presStyleIdx="2" presStyleCnt="3">
        <dgm:presLayoutVars>
          <dgm:bulletEnabled val="1"/>
        </dgm:presLayoutVars>
      </dgm:prSet>
      <dgm:spPr/>
    </dgm:pt>
    <dgm:pt modelId="{DFBFE26E-7F5C-4281-AEBC-91464640D200}" type="pres">
      <dgm:prSet presAssocID="{BC2E58C2-6964-4CF5-9326-E632118C25C7}" presName="accent_3" presStyleCnt="0"/>
      <dgm:spPr/>
    </dgm:pt>
    <dgm:pt modelId="{60EA0243-5A0A-40AA-B176-7470931CADB1}" type="pres">
      <dgm:prSet presAssocID="{BC2E58C2-6964-4CF5-9326-E632118C25C7}" presName="accentRepeatNode" presStyleLbl="solidFgAcc1" presStyleIdx="2" presStyleCnt="3"/>
      <dgm:spPr>
        <a:blipFill rotWithShape="0">
          <a:blip xmlns:r="http://schemas.openxmlformats.org/officeDocument/2006/relationships" r:embed="rId1"/>
          <a:srcRect/>
          <a:stretch>
            <a:fillRect l="-1000" r="-1000"/>
          </a:stretch>
        </a:blipFill>
      </dgm:spPr>
    </dgm:pt>
  </dgm:ptLst>
  <dgm:cxnLst>
    <dgm:cxn modelId="{3FECC519-92EC-493F-AFC7-E425491688A7}" type="presOf" srcId="{F944EAAF-1736-4451-BE66-C591264A6C1D}" destId="{4C622A53-B4EB-41A1-B951-B424739348FF}" srcOrd="0" destOrd="0" presId="urn:microsoft.com/office/officeart/2008/layout/VerticalCurvedList"/>
    <dgm:cxn modelId="{2A4B612C-A1F0-499D-9D0F-C6954E1D8427}" type="presOf" srcId="{A7E468EB-32DD-4D91-91A4-1C64B96E0CC2}" destId="{58B07E7B-3A4C-4EF0-AD57-BFCC11E3C7FC}" srcOrd="0" destOrd="0" presId="urn:microsoft.com/office/officeart/2008/layout/VerticalCurvedList"/>
    <dgm:cxn modelId="{972D5433-5127-4C62-84F0-97710BA62458}" srcId="{82FBEBF0-05D5-4BB5-937B-2AD30BDD9374}" destId="{F944EAAF-1736-4451-BE66-C591264A6C1D}" srcOrd="0" destOrd="0" parTransId="{D8EB2DC8-459F-420E-A78D-7F1948DEF91B}" sibTransId="{73071997-8F80-43E4-BEC4-0DAB552D6F3C}"/>
    <dgm:cxn modelId="{D00C1D3E-5B23-4003-85DA-21CBCED89865}" srcId="{82FBEBF0-05D5-4BB5-937B-2AD30BDD9374}" destId="{BC2E58C2-6964-4CF5-9326-E632118C25C7}" srcOrd="2" destOrd="0" parTransId="{1BDDA022-DBF9-4845-BD9C-A48E66408DB8}" sibTransId="{C3760473-9538-4846-84AC-7F721DF26AA7}"/>
    <dgm:cxn modelId="{0B44A94F-0174-4D29-9341-4134F369C3EA}" srcId="{82FBEBF0-05D5-4BB5-937B-2AD30BDD9374}" destId="{A7E468EB-32DD-4D91-91A4-1C64B96E0CC2}" srcOrd="1" destOrd="0" parTransId="{A030AA67-79DB-4549-A804-AEBEE1DB11FA}" sibTransId="{7D9A9EDB-2521-4638-A77B-49108946A365}"/>
    <dgm:cxn modelId="{7029A350-7E75-4D23-91E4-19D37BDD3D1C}" type="presOf" srcId="{82FBEBF0-05D5-4BB5-937B-2AD30BDD9374}" destId="{848DB94D-DF0E-410D-92D9-4F8C024E36E6}" srcOrd="0" destOrd="0" presId="urn:microsoft.com/office/officeart/2008/layout/VerticalCurvedList"/>
    <dgm:cxn modelId="{F1AA788F-2810-46F4-BDE7-C1E4A5FE3AE6}" type="presOf" srcId="{73071997-8F80-43E4-BEC4-0DAB552D6F3C}" destId="{C5C47F67-683A-4F65-BF85-1FA2CBAD0A72}" srcOrd="0" destOrd="0" presId="urn:microsoft.com/office/officeart/2008/layout/VerticalCurvedList"/>
    <dgm:cxn modelId="{58945599-EDDA-448A-B8D7-9DBA6AEB8BCD}" type="presOf" srcId="{BC2E58C2-6964-4CF5-9326-E632118C25C7}" destId="{98BBEE69-7A2B-4471-9569-622915DACE5A}" srcOrd="0" destOrd="0" presId="urn:microsoft.com/office/officeart/2008/layout/VerticalCurvedList"/>
    <dgm:cxn modelId="{23CEC0DB-15AD-4A88-B33F-634917FBBBAF}" type="presParOf" srcId="{848DB94D-DF0E-410D-92D9-4F8C024E36E6}" destId="{EDE02B1E-3AB1-4DD9-9CDA-B3E82F67371B}" srcOrd="0" destOrd="0" presId="urn:microsoft.com/office/officeart/2008/layout/VerticalCurvedList"/>
    <dgm:cxn modelId="{166DE083-545B-4925-B3A7-78EC8BC4A3E2}" type="presParOf" srcId="{EDE02B1E-3AB1-4DD9-9CDA-B3E82F67371B}" destId="{A54EFE5A-86A3-46EF-8668-CAD8617DFE3F}" srcOrd="0" destOrd="0" presId="urn:microsoft.com/office/officeart/2008/layout/VerticalCurvedList"/>
    <dgm:cxn modelId="{7D03E1B7-3F18-4F19-8CF8-32E16E74C130}" type="presParOf" srcId="{A54EFE5A-86A3-46EF-8668-CAD8617DFE3F}" destId="{E94B6B21-A190-41C4-BE4B-95C691ADC5CF}" srcOrd="0" destOrd="0" presId="urn:microsoft.com/office/officeart/2008/layout/VerticalCurvedList"/>
    <dgm:cxn modelId="{2A00ACE5-D649-4C34-BCAC-A933B6C29FAD}" type="presParOf" srcId="{A54EFE5A-86A3-46EF-8668-CAD8617DFE3F}" destId="{C5C47F67-683A-4F65-BF85-1FA2CBAD0A72}" srcOrd="1" destOrd="0" presId="urn:microsoft.com/office/officeart/2008/layout/VerticalCurvedList"/>
    <dgm:cxn modelId="{59F1088C-3EBE-4DAD-9BD4-C02536D08B60}" type="presParOf" srcId="{A54EFE5A-86A3-46EF-8668-CAD8617DFE3F}" destId="{0BC0E9B7-0CD9-4443-9181-D82FDCA0F437}" srcOrd="2" destOrd="0" presId="urn:microsoft.com/office/officeart/2008/layout/VerticalCurvedList"/>
    <dgm:cxn modelId="{5DA31BA9-0763-413E-A147-77212A316376}" type="presParOf" srcId="{A54EFE5A-86A3-46EF-8668-CAD8617DFE3F}" destId="{E7F35BBE-065E-408B-981B-31BE6EF3445B}" srcOrd="3" destOrd="0" presId="urn:microsoft.com/office/officeart/2008/layout/VerticalCurvedList"/>
    <dgm:cxn modelId="{75233A2E-705A-464D-BA7D-3730B8BCC00F}" type="presParOf" srcId="{EDE02B1E-3AB1-4DD9-9CDA-B3E82F67371B}" destId="{4C622A53-B4EB-41A1-B951-B424739348FF}" srcOrd="1" destOrd="0" presId="urn:microsoft.com/office/officeart/2008/layout/VerticalCurvedList"/>
    <dgm:cxn modelId="{67ABBD96-8C44-40A8-BE0C-4532C289D9CD}" type="presParOf" srcId="{EDE02B1E-3AB1-4DD9-9CDA-B3E82F67371B}" destId="{3921FD34-6423-4076-A968-E8C03A4622DD}" srcOrd="2" destOrd="0" presId="urn:microsoft.com/office/officeart/2008/layout/VerticalCurvedList"/>
    <dgm:cxn modelId="{DA43DB0F-3CA7-4482-9508-7F353B798CF9}" type="presParOf" srcId="{3921FD34-6423-4076-A968-E8C03A4622DD}" destId="{A42A7490-B63E-4C8C-BA6C-9FCD35AB5609}" srcOrd="0" destOrd="0" presId="urn:microsoft.com/office/officeart/2008/layout/VerticalCurvedList"/>
    <dgm:cxn modelId="{E01F5542-69CC-4D3E-9E77-62F1E81DFD84}" type="presParOf" srcId="{EDE02B1E-3AB1-4DD9-9CDA-B3E82F67371B}" destId="{58B07E7B-3A4C-4EF0-AD57-BFCC11E3C7FC}" srcOrd="3" destOrd="0" presId="urn:microsoft.com/office/officeart/2008/layout/VerticalCurvedList"/>
    <dgm:cxn modelId="{4F8E943B-1D37-4C42-BF5F-F4BB258AF693}" type="presParOf" srcId="{EDE02B1E-3AB1-4DD9-9CDA-B3E82F67371B}" destId="{B384C9F3-58BA-43CB-AA9C-50916D1A55E1}" srcOrd="4" destOrd="0" presId="urn:microsoft.com/office/officeart/2008/layout/VerticalCurvedList"/>
    <dgm:cxn modelId="{412F184B-69C1-49DA-B547-5A8BBD8CF62E}" type="presParOf" srcId="{B384C9F3-58BA-43CB-AA9C-50916D1A55E1}" destId="{A31B399C-DB11-4A45-B3F9-D74AC862BC50}" srcOrd="0" destOrd="0" presId="urn:microsoft.com/office/officeart/2008/layout/VerticalCurvedList"/>
    <dgm:cxn modelId="{AF70B294-E311-4DB6-8ECF-AB24710454EE}" type="presParOf" srcId="{EDE02B1E-3AB1-4DD9-9CDA-B3E82F67371B}" destId="{98BBEE69-7A2B-4471-9569-622915DACE5A}" srcOrd="5" destOrd="0" presId="urn:microsoft.com/office/officeart/2008/layout/VerticalCurvedList"/>
    <dgm:cxn modelId="{3C40C4B6-DD80-4BA4-8B33-57F3E9C08872}" type="presParOf" srcId="{EDE02B1E-3AB1-4DD9-9CDA-B3E82F67371B}" destId="{DFBFE26E-7F5C-4281-AEBC-91464640D200}" srcOrd="6" destOrd="0" presId="urn:microsoft.com/office/officeart/2008/layout/VerticalCurvedList"/>
    <dgm:cxn modelId="{10EC8AD8-9E20-45FD-9333-3344AD2CAC47}" type="presParOf" srcId="{DFBFE26E-7F5C-4281-AEBC-91464640D200}" destId="{60EA0243-5A0A-40AA-B176-7470931CADB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C74E88C-513A-4B6D-889B-8AE46B445C6A}"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US"/>
        </a:p>
      </dgm:t>
    </dgm:pt>
    <dgm:pt modelId="{051E931F-E5EF-4E21-AF4A-84777631EF7C}">
      <dgm:prSet phldrT="[Text]" custT="1"/>
      <dgm:spPr/>
      <dgm:t>
        <a:bodyPr/>
        <a:lstStyle/>
        <a:p>
          <a:r>
            <a:rPr lang="en-US" sz="3600"/>
            <a:t>Gang File</a:t>
          </a:r>
        </a:p>
      </dgm:t>
    </dgm:pt>
    <dgm:pt modelId="{63A443E2-F2C4-4FF4-B967-02446FA5ECC3}" type="parTrans" cxnId="{ADB48A2E-60A7-4FEB-B61E-FD47EA70A518}">
      <dgm:prSet/>
      <dgm:spPr/>
      <dgm:t>
        <a:bodyPr/>
        <a:lstStyle/>
        <a:p>
          <a:endParaRPr lang="en-US"/>
        </a:p>
      </dgm:t>
    </dgm:pt>
    <dgm:pt modelId="{B2B20E70-89A4-49BD-9A3E-5A5CD4856409}" type="sibTrans" cxnId="{ADB48A2E-60A7-4FEB-B61E-FD47EA70A518}">
      <dgm:prSet/>
      <dgm:spPr/>
      <dgm:t>
        <a:bodyPr/>
        <a:lstStyle/>
        <a:p>
          <a:endParaRPr lang="en-US"/>
        </a:p>
      </dgm:t>
    </dgm:pt>
    <dgm:pt modelId="{2140B5C1-8956-49E9-912E-6321B9F85B3A}">
      <dgm:prSet phldrT="[Text]" custT="1"/>
      <dgm:spPr/>
      <dgm:t>
        <a:bodyPr/>
        <a:lstStyle/>
        <a:p>
          <a:r>
            <a:rPr lang="en-US" sz="3200"/>
            <a:t>QGG</a:t>
          </a:r>
        </a:p>
      </dgm:t>
    </dgm:pt>
    <dgm:pt modelId="{93738819-9B0F-46D6-A7E7-6544027B1F02}" type="parTrans" cxnId="{B6F35F73-DD42-42BC-93DB-050E651DC734}">
      <dgm:prSet/>
      <dgm:spPr/>
      <dgm:t>
        <a:bodyPr/>
        <a:lstStyle/>
        <a:p>
          <a:endParaRPr lang="en-US"/>
        </a:p>
      </dgm:t>
    </dgm:pt>
    <dgm:pt modelId="{D141B220-54C3-44CB-89C2-2CD0B5517EB0}" type="sibTrans" cxnId="{B6F35F73-DD42-42BC-93DB-050E651DC734}">
      <dgm:prSet/>
      <dgm:spPr/>
      <dgm:t>
        <a:bodyPr/>
        <a:lstStyle/>
        <a:p>
          <a:endParaRPr lang="en-US"/>
        </a:p>
      </dgm:t>
    </dgm:pt>
    <dgm:pt modelId="{2E0F4AB9-2703-40E0-B1BA-FAE6B4C35F3A}">
      <dgm:prSet phldrT="[Text]" custT="1"/>
      <dgm:spPr/>
      <dgm:t>
        <a:bodyPr/>
        <a:lstStyle/>
        <a:p>
          <a:r>
            <a:rPr lang="en-US" sz="3200"/>
            <a:t>QGM</a:t>
          </a:r>
        </a:p>
      </dgm:t>
    </dgm:pt>
    <dgm:pt modelId="{B03CE711-F6AD-4E4F-B331-ADE39CB9C94E}" type="parTrans" cxnId="{7CAE784E-77DD-48AC-B9B5-D2C1B119CC95}">
      <dgm:prSet/>
      <dgm:spPr/>
      <dgm:t>
        <a:bodyPr/>
        <a:lstStyle/>
        <a:p>
          <a:endParaRPr lang="en-US"/>
        </a:p>
      </dgm:t>
    </dgm:pt>
    <dgm:pt modelId="{ACA288A2-42B7-411C-94ED-582A0FC0618A}" type="sibTrans" cxnId="{7CAE784E-77DD-48AC-B9B5-D2C1B119CC95}">
      <dgm:prSet/>
      <dgm:spPr/>
      <dgm:t>
        <a:bodyPr/>
        <a:lstStyle/>
        <a:p>
          <a:endParaRPr lang="en-US"/>
        </a:p>
      </dgm:t>
    </dgm:pt>
    <dgm:pt modelId="{6A9A1EEC-CE44-48F4-8AB8-B6C4DE0CB058}" type="pres">
      <dgm:prSet presAssocID="{6C74E88C-513A-4B6D-889B-8AE46B445C6A}" presName="hierChild1" presStyleCnt="0">
        <dgm:presLayoutVars>
          <dgm:orgChart val="1"/>
          <dgm:chPref val="1"/>
          <dgm:dir/>
          <dgm:animOne val="branch"/>
          <dgm:animLvl val="lvl"/>
          <dgm:resizeHandles/>
        </dgm:presLayoutVars>
      </dgm:prSet>
      <dgm:spPr/>
    </dgm:pt>
    <dgm:pt modelId="{C6EFA436-FC50-4DE8-8813-07941744111F}" type="pres">
      <dgm:prSet presAssocID="{051E931F-E5EF-4E21-AF4A-84777631EF7C}" presName="hierRoot1" presStyleCnt="0">
        <dgm:presLayoutVars>
          <dgm:hierBranch val="init"/>
        </dgm:presLayoutVars>
      </dgm:prSet>
      <dgm:spPr/>
    </dgm:pt>
    <dgm:pt modelId="{19CF9111-3420-428C-B941-96D57F6B1B49}" type="pres">
      <dgm:prSet presAssocID="{051E931F-E5EF-4E21-AF4A-84777631EF7C}" presName="rootComposite1" presStyleCnt="0"/>
      <dgm:spPr/>
    </dgm:pt>
    <dgm:pt modelId="{043FABC2-3179-4336-B800-ED8A7A4A2E67}" type="pres">
      <dgm:prSet presAssocID="{051E931F-E5EF-4E21-AF4A-84777631EF7C}" presName="rootText1" presStyleLbl="node0" presStyleIdx="0" presStyleCnt="1" custScaleX="279964" custScaleY="123016">
        <dgm:presLayoutVars>
          <dgm:chPref val="3"/>
        </dgm:presLayoutVars>
      </dgm:prSet>
      <dgm:spPr/>
    </dgm:pt>
    <dgm:pt modelId="{476955BB-640B-46DF-94E2-C5F9230D8397}" type="pres">
      <dgm:prSet presAssocID="{051E931F-E5EF-4E21-AF4A-84777631EF7C}" presName="rootPict1" presStyleLbl="alignImgPlace1" presStyleIdx="0" presStyleCnt="3" custScaleX="209243" custScaleY="185754" custLinFactX="-137706" custLinFactNeighborX="-200000" custLinFactNeighborY="-2549"/>
      <dgm:spPr>
        <a:blipFill rotWithShape="1">
          <a:blip xmlns:r="http://schemas.openxmlformats.org/officeDocument/2006/relationships" r:embed="rId1"/>
          <a:srcRect/>
          <a:stretch>
            <a:fillRect t="-15000" b="-15000"/>
          </a:stretch>
        </a:blipFill>
      </dgm:spPr>
    </dgm:pt>
    <dgm:pt modelId="{3CEDF25E-1823-42D1-9CAF-183B3FD33724}" type="pres">
      <dgm:prSet presAssocID="{051E931F-E5EF-4E21-AF4A-84777631EF7C}" presName="rootConnector1" presStyleLbl="node1" presStyleIdx="0" presStyleCnt="0"/>
      <dgm:spPr/>
    </dgm:pt>
    <dgm:pt modelId="{8F33D215-2073-47E9-B74E-AC31AF3AD34B}" type="pres">
      <dgm:prSet presAssocID="{051E931F-E5EF-4E21-AF4A-84777631EF7C}" presName="hierChild2" presStyleCnt="0"/>
      <dgm:spPr/>
    </dgm:pt>
    <dgm:pt modelId="{6B75199C-FC2D-4076-85EA-BDF0754D8475}" type="pres">
      <dgm:prSet presAssocID="{93738819-9B0F-46D6-A7E7-6544027B1F02}" presName="Name37" presStyleLbl="parChTrans1D2" presStyleIdx="0" presStyleCnt="2"/>
      <dgm:spPr/>
    </dgm:pt>
    <dgm:pt modelId="{63857178-F0A2-46CC-B73C-64670858FDBD}" type="pres">
      <dgm:prSet presAssocID="{2140B5C1-8956-49E9-912E-6321B9F85B3A}" presName="hierRoot2" presStyleCnt="0">
        <dgm:presLayoutVars>
          <dgm:hierBranch val="init"/>
        </dgm:presLayoutVars>
      </dgm:prSet>
      <dgm:spPr/>
    </dgm:pt>
    <dgm:pt modelId="{C84278C0-9964-46C8-B0FE-AED1185E6FE8}" type="pres">
      <dgm:prSet presAssocID="{2140B5C1-8956-49E9-912E-6321B9F85B3A}" presName="rootComposite" presStyleCnt="0"/>
      <dgm:spPr/>
    </dgm:pt>
    <dgm:pt modelId="{D0E4EE4E-AF9D-499B-AEFE-C8D019C6738C}" type="pres">
      <dgm:prSet presAssocID="{2140B5C1-8956-49E9-912E-6321B9F85B3A}" presName="rootText" presStyleLbl="node2" presStyleIdx="0" presStyleCnt="2">
        <dgm:presLayoutVars>
          <dgm:chPref val="3"/>
        </dgm:presLayoutVars>
      </dgm:prSet>
      <dgm:spPr/>
    </dgm:pt>
    <dgm:pt modelId="{B69BE5FA-F3E6-4534-9C35-32D0982E0CF4}" type="pres">
      <dgm:prSet presAssocID="{2140B5C1-8956-49E9-912E-6321B9F85B3A}" presName="rootPict" presStyleLbl="alignImgPlace1" presStyleIdx="1" presStyleCnt="3"/>
      <dgm:spPr>
        <a:blipFill rotWithShape="1">
          <a:blip xmlns:r="http://schemas.openxmlformats.org/officeDocument/2006/relationships" r:embed="rId2"/>
          <a:srcRect/>
          <a:stretch>
            <a:fillRect l="-6000" r="-6000"/>
          </a:stretch>
        </a:blipFill>
      </dgm:spPr>
    </dgm:pt>
    <dgm:pt modelId="{79DDCEAF-C418-4698-B6BE-807898085BF7}" type="pres">
      <dgm:prSet presAssocID="{2140B5C1-8956-49E9-912E-6321B9F85B3A}" presName="rootConnector" presStyleLbl="node2" presStyleIdx="0" presStyleCnt="2"/>
      <dgm:spPr/>
    </dgm:pt>
    <dgm:pt modelId="{2ECAE49A-1C51-4965-8B73-82807825F63B}" type="pres">
      <dgm:prSet presAssocID="{2140B5C1-8956-49E9-912E-6321B9F85B3A}" presName="hierChild4" presStyleCnt="0"/>
      <dgm:spPr/>
    </dgm:pt>
    <dgm:pt modelId="{0868BD25-D6FA-435F-9C9A-AF78D1E95DC7}" type="pres">
      <dgm:prSet presAssocID="{2140B5C1-8956-49E9-912E-6321B9F85B3A}" presName="hierChild5" presStyleCnt="0"/>
      <dgm:spPr/>
    </dgm:pt>
    <dgm:pt modelId="{419AB364-F3B3-4870-8459-F1E5CBA632F8}" type="pres">
      <dgm:prSet presAssocID="{B03CE711-F6AD-4E4F-B331-ADE39CB9C94E}" presName="Name37" presStyleLbl="parChTrans1D2" presStyleIdx="1" presStyleCnt="2"/>
      <dgm:spPr/>
    </dgm:pt>
    <dgm:pt modelId="{5088EDD0-3C68-45C7-BAEB-81675327C3F2}" type="pres">
      <dgm:prSet presAssocID="{2E0F4AB9-2703-40E0-B1BA-FAE6B4C35F3A}" presName="hierRoot2" presStyleCnt="0">
        <dgm:presLayoutVars>
          <dgm:hierBranch val="init"/>
        </dgm:presLayoutVars>
      </dgm:prSet>
      <dgm:spPr/>
    </dgm:pt>
    <dgm:pt modelId="{344DE812-30FE-46EF-99A6-6A57F353AA65}" type="pres">
      <dgm:prSet presAssocID="{2E0F4AB9-2703-40E0-B1BA-FAE6B4C35F3A}" presName="rootComposite" presStyleCnt="0"/>
      <dgm:spPr/>
    </dgm:pt>
    <dgm:pt modelId="{01AF8BF1-CE0E-46B0-8CAC-825D0F883D84}" type="pres">
      <dgm:prSet presAssocID="{2E0F4AB9-2703-40E0-B1BA-FAE6B4C35F3A}" presName="rootText" presStyleLbl="node2" presStyleIdx="1" presStyleCnt="2">
        <dgm:presLayoutVars>
          <dgm:chPref val="3"/>
        </dgm:presLayoutVars>
      </dgm:prSet>
      <dgm:spPr/>
    </dgm:pt>
    <dgm:pt modelId="{DAE2AF8B-8238-42D4-B9F3-033C40DF8BF9}" type="pres">
      <dgm:prSet presAssocID="{2E0F4AB9-2703-40E0-B1BA-FAE6B4C35F3A}" presName="rootPict" presStyleLbl="alignImgPlace1" presStyleIdx="2" presStyleCnt="3"/>
      <dgm:spPr>
        <a:blipFill rotWithShape="1">
          <a:blip xmlns:r="http://schemas.openxmlformats.org/officeDocument/2006/relationships" r:embed="rId3"/>
          <a:srcRect/>
          <a:stretch>
            <a:fillRect l="-17000" r="-17000"/>
          </a:stretch>
        </a:blipFill>
      </dgm:spPr>
    </dgm:pt>
    <dgm:pt modelId="{45BDBCB2-6697-4EAF-8436-D9D28588D62D}" type="pres">
      <dgm:prSet presAssocID="{2E0F4AB9-2703-40E0-B1BA-FAE6B4C35F3A}" presName="rootConnector" presStyleLbl="node2" presStyleIdx="1" presStyleCnt="2"/>
      <dgm:spPr/>
    </dgm:pt>
    <dgm:pt modelId="{6BBB24AA-F4E8-48EA-863D-6896D575BC2B}" type="pres">
      <dgm:prSet presAssocID="{2E0F4AB9-2703-40E0-B1BA-FAE6B4C35F3A}" presName="hierChild4" presStyleCnt="0"/>
      <dgm:spPr/>
    </dgm:pt>
    <dgm:pt modelId="{17BF3410-EE3E-4418-96B3-92DC8B465AF9}" type="pres">
      <dgm:prSet presAssocID="{2E0F4AB9-2703-40E0-B1BA-FAE6B4C35F3A}" presName="hierChild5" presStyleCnt="0"/>
      <dgm:spPr/>
    </dgm:pt>
    <dgm:pt modelId="{28922F10-5466-4DBB-9FA6-B53ED1695116}" type="pres">
      <dgm:prSet presAssocID="{051E931F-E5EF-4E21-AF4A-84777631EF7C}" presName="hierChild3" presStyleCnt="0"/>
      <dgm:spPr/>
    </dgm:pt>
  </dgm:ptLst>
  <dgm:cxnLst>
    <dgm:cxn modelId="{8F589205-3C3D-4D04-8DA2-26184B36AECC}" type="presOf" srcId="{93738819-9B0F-46D6-A7E7-6544027B1F02}" destId="{6B75199C-FC2D-4076-85EA-BDF0754D8475}" srcOrd="0" destOrd="0" presId="urn:microsoft.com/office/officeart/2005/8/layout/pictureOrgChart+Icon"/>
    <dgm:cxn modelId="{19C3EA1C-7D14-4ABD-BBE8-4C93D11DD823}" type="presOf" srcId="{B03CE711-F6AD-4E4F-B331-ADE39CB9C94E}" destId="{419AB364-F3B3-4870-8459-F1E5CBA632F8}" srcOrd="0" destOrd="0" presId="urn:microsoft.com/office/officeart/2005/8/layout/pictureOrgChart+Icon"/>
    <dgm:cxn modelId="{ADB48A2E-60A7-4FEB-B61E-FD47EA70A518}" srcId="{6C74E88C-513A-4B6D-889B-8AE46B445C6A}" destId="{051E931F-E5EF-4E21-AF4A-84777631EF7C}" srcOrd="0" destOrd="0" parTransId="{63A443E2-F2C4-4FF4-B967-02446FA5ECC3}" sibTransId="{B2B20E70-89A4-49BD-9A3E-5A5CD4856409}"/>
    <dgm:cxn modelId="{4AEEA133-7720-4D0F-9B5E-094D2D040639}" type="presOf" srcId="{051E931F-E5EF-4E21-AF4A-84777631EF7C}" destId="{043FABC2-3179-4336-B800-ED8A7A4A2E67}" srcOrd="0" destOrd="0" presId="urn:microsoft.com/office/officeart/2005/8/layout/pictureOrgChart+Icon"/>
    <dgm:cxn modelId="{C1FA1D60-7729-422B-8A56-A12B37256806}" type="presOf" srcId="{2140B5C1-8956-49E9-912E-6321B9F85B3A}" destId="{79DDCEAF-C418-4698-B6BE-807898085BF7}" srcOrd="1" destOrd="0" presId="urn:microsoft.com/office/officeart/2005/8/layout/pictureOrgChart+Icon"/>
    <dgm:cxn modelId="{50A1B24D-94AA-4205-89ED-A392CEA724F2}" type="presOf" srcId="{6C74E88C-513A-4B6D-889B-8AE46B445C6A}" destId="{6A9A1EEC-CE44-48F4-8AB8-B6C4DE0CB058}" srcOrd="0" destOrd="0" presId="urn:microsoft.com/office/officeart/2005/8/layout/pictureOrgChart+Icon"/>
    <dgm:cxn modelId="{7CAE784E-77DD-48AC-B9B5-D2C1B119CC95}" srcId="{051E931F-E5EF-4E21-AF4A-84777631EF7C}" destId="{2E0F4AB9-2703-40E0-B1BA-FAE6B4C35F3A}" srcOrd="1" destOrd="0" parTransId="{B03CE711-F6AD-4E4F-B331-ADE39CB9C94E}" sibTransId="{ACA288A2-42B7-411C-94ED-582A0FC0618A}"/>
    <dgm:cxn modelId="{B6F35F73-DD42-42BC-93DB-050E651DC734}" srcId="{051E931F-E5EF-4E21-AF4A-84777631EF7C}" destId="{2140B5C1-8956-49E9-912E-6321B9F85B3A}" srcOrd="0" destOrd="0" parTransId="{93738819-9B0F-46D6-A7E7-6544027B1F02}" sibTransId="{D141B220-54C3-44CB-89C2-2CD0B5517EB0}"/>
    <dgm:cxn modelId="{6B1EB174-1E92-4CD3-924A-4F10650082DD}" type="presOf" srcId="{051E931F-E5EF-4E21-AF4A-84777631EF7C}" destId="{3CEDF25E-1823-42D1-9CAF-183B3FD33724}" srcOrd="1" destOrd="0" presId="urn:microsoft.com/office/officeart/2005/8/layout/pictureOrgChart+Icon"/>
    <dgm:cxn modelId="{D30DE7B3-BB10-4F53-83B5-18A662F10627}" type="presOf" srcId="{2E0F4AB9-2703-40E0-B1BA-FAE6B4C35F3A}" destId="{45BDBCB2-6697-4EAF-8436-D9D28588D62D}" srcOrd="1" destOrd="0" presId="urn:microsoft.com/office/officeart/2005/8/layout/pictureOrgChart+Icon"/>
    <dgm:cxn modelId="{699471C3-F1FF-4E87-A230-35BE93E87E3E}" type="presOf" srcId="{2E0F4AB9-2703-40E0-B1BA-FAE6B4C35F3A}" destId="{01AF8BF1-CE0E-46B0-8CAC-825D0F883D84}" srcOrd="0" destOrd="0" presId="urn:microsoft.com/office/officeart/2005/8/layout/pictureOrgChart+Icon"/>
    <dgm:cxn modelId="{55B8E7D1-79B3-498A-9034-F6CD7DD102C3}" type="presOf" srcId="{2140B5C1-8956-49E9-912E-6321B9F85B3A}" destId="{D0E4EE4E-AF9D-499B-AEFE-C8D019C6738C}" srcOrd="0" destOrd="0" presId="urn:microsoft.com/office/officeart/2005/8/layout/pictureOrgChart+Icon"/>
    <dgm:cxn modelId="{EC0FC32C-222D-402C-8F78-277F52EFEF5A}" type="presParOf" srcId="{6A9A1EEC-CE44-48F4-8AB8-B6C4DE0CB058}" destId="{C6EFA436-FC50-4DE8-8813-07941744111F}" srcOrd="0" destOrd="0" presId="urn:microsoft.com/office/officeart/2005/8/layout/pictureOrgChart+Icon"/>
    <dgm:cxn modelId="{6AEB2E2E-0AD5-4399-96DB-7BEDC85CE51D}" type="presParOf" srcId="{C6EFA436-FC50-4DE8-8813-07941744111F}" destId="{19CF9111-3420-428C-B941-96D57F6B1B49}" srcOrd="0" destOrd="0" presId="urn:microsoft.com/office/officeart/2005/8/layout/pictureOrgChart+Icon"/>
    <dgm:cxn modelId="{6F377260-5507-4FEC-BCA7-A540155F6A17}" type="presParOf" srcId="{19CF9111-3420-428C-B941-96D57F6B1B49}" destId="{043FABC2-3179-4336-B800-ED8A7A4A2E67}" srcOrd="0" destOrd="0" presId="urn:microsoft.com/office/officeart/2005/8/layout/pictureOrgChart+Icon"/>
    <dgm:cxn modelId="{1D30EE5A-909C-4F43-83C4-3CD07C3000D2}" type="presParOf" srcId="{19CF9111-3420-428C-B941-96D57F6B1B49}" destId="{476955BB-640B-46DF-94E2-C5F9230D8397}" srcOrd="1" destOrd="0" presId="urn:microsoft.com/office/officeart/2005/8/layout/pictureOrgChart+Icon"/>
    <dgm:cxn modelId="{B0B11094-BDD5-4FDE-8672-92CEA42069C4}" type="presParOf" srcId="{19CF9111-3420-428C-B941-96D57F6B1B49}" destId="{3CEDF25E-1823-42D1-9CAF-183B3FD33724}" srcOrd="2" destOrd="0" presId="urn:microsoft.com/office/officeart/2005/8/layout/pictureOrgChart+Icon"/>
    <dgm:cxn modelId="{C3B2B9E8-E350-4C87-ACBE-4A394DD49D56}" type="presParOf" srcId="{C6EFA436-FC50-4DE8-8813-07941744111F}" destId="{8F33D215-2073-47E9-B74E-AC31AF3AD34B}" srcOrd="1" destOrd="0" presId="urn:microsoft.com/office/officeart/2005/8/layout/pictureOrgChart+Icon"/>
    <dgm:cxn modelId="{4F4A7ECD-3CBD-4D91-BC24-57CFF75E4C11}" type="presParOf" srcId="{8F33D215-2073-47E9-B74E-AC31AF3AD34B}" destId="{6B75199C-FC2D-4076-85EA-BDF0754D8475}" srcOrd="0" destOrd="0" presId="urn:microsoft.com/office/officeart/2005/8/layout/pictureOrgChart+Icon"/>
    <dgm:cxn modelId="{EE12A6FE-155B-49E6-9D47-1D8CCCD4D82B}" type="presParOf" srcId="{8F33D215-2073-47E9-B74E-AC31AF3AD34B}" destId="{63857178-F0A2-46CC-B73C-64670858FDBD}" srcOrd="1" destOrd="0" presId="urn:microsoft.com/office/officeart/2005/8/layout/pictureOrgChart+Icon"/>
    <dgm:cxn modelId="{6CE854BA-C28F-4796-83C6-98C74517B09E}" type="presParOf" srcId="{63857178-F0A2-46CC-B73C-64670858FDBD}" destId="{C84278C0-9964-46C8-B0FE-AED1185E6FE8}" srcOrd="0" destOrd="0" presId="urn:microsoft.com/office/officeart/2005/8/layout/pictureOrgChart+Icon"/>
    <dgm:cxn modelId="{CF865D3C-9A67-40CD-9C72-1F8875C19590}" type="presParOf" srcId="{C84278C0-9964-46C8-B0FE-AED1185E6FE8}" destId="{D0E4EE4E-AF9D-499B-AEFE-C8D019C6738C}" srcOrd="0" destOrd="0" presId="urn:microsoft.com/office/officeart/2005/8/layout/pictureOrgChart+Icon"/>
    <dgm:cxn modelId="{FBB64381-0EB4-48A0-9B20-1EFFAA61F332}" type="presParOf" srcId="{C84278C0-9964-46C8-B0FE-AED1185E6FE8}" destId="{B69BE5FA-F3E6-4534-9C35-32D0982E0CF4}" srcOrd="1" destOrd="0" presId="urn:microsoft.com/office/officeart/2005/8/layout/pictureOrgChart+Icon"/>
    <dgm:cxn modelId="{8C168C77-699F-4EFA-AB94-003C4C43F57A}" type="presParOf" srcId="{C84278C0-9964-46C8-B0FE-AED1185E6FE8}" destId="{79DDCEAF-C418-4698-B6BE-807898085BF7}" srcOrd="2" destOrd="0" presId="urn:microsoft.com/office/officeart/2005/8/layout/pictureOrgChart+Icon"/>
    <dgm:cxn modelId="{5E0C6FEC-08AB-412A-9F49-84E34C682AED}" type="presParOf" srcId="{63857178-F0A2-46CC-B73C-64670858FDBD}" destId="{2ECAE49A-1C51-4965-8B73-82807825F63B}" srcOrd="1" destOrd="0" presId="urn:microsoft.com/office/officeart/2005/8/layout/pictureOrgChart+Icon"/>
    <dgm:cxn modelId="{D17EA985-E824-47A0-94F3-C091281174AE}" type="presParOf" srcId="{63857178-F0A2-46CC-B73C-64670858FDBD}" destId="{0868BD25-D6FA-435F-9C9A-AF78D1E95DC7}" srcOrd="2" destOrd="0" presId="urn:microsoft.com/office/officeart/2005/8/layout/pictureOrgChart+Icon"/>
    <dgm:cxn modelId="{AF4497C9-933A-4B10-925D-F69D897B0DAF}" type="presParOf" srcId="{8F33D215-2073-47E9-B74E-AC31AF3AD34B}" destId="{419AB364-F3B3-4870-8459-F1E5CBA632F8}" srcOrd="2" destOrd="0" presId="urn:microsoft.com/office/officeart/2005/8/layout/pictureOrgChart+Icon"/>
    <dgm:cxn modelId="{C2647281-0E47-4D5A-BEDE-F6CF594DFE10}" type="presParOf" srcId="{8F33D215-2073-47E9-B74E-AC31AF3AD34B}" destId="{5088EDD0-3C68-45C7-BAEB-81675327C3F2}" srcOrd="3" destOrd="0" presId="urn:microsoft.com/office/officeart/2005/8/layout/pictureOrgChart+Icon"/>
    <dgm:cxn modelId="{C78FAD2A-C0A9-4720-83F2-FD32C93F1B8A}" type="presParOf" srcId="{5088EDD0-3C68-45C7-BAEB-81675327C3F2}" destId="{344DE812-30FE-46EF-99A6-6A57F353AA65}" srcOrd="0" destOrd="0" presId="urn:microsoft.com/office/officeart/2005/8/layout/pictureOrgChart+Icon"/>
    <dgm:cxn modelId="{5AD7BCD1-7DED-4A57-85F4-32B69E7E23A8}" type="presParOf" srcId="{344DE812-30FE-46EF-99A6-6A57F353AA65}" destId="{01AF8BF1-CE0E-46B0-8CAC-825D0F883D84}" srcOrd="0" destOrd="0" presId="urn:microsoft.com/office/officeart/2005/8/layout/pictureOrgChart+Icon"/>
    <dgm:cxn modelId="{D5FCAA8B-096A-424C-B7A7-7F0B7B22F8C1}" type="presParOf" srcId="{344DE812-30FE-46EF-99A6-6A57F353AA65}" destId="{DAE2AF8B-8238-42D4-B9F3-033C40DF8BF9}" srcOrd="1" destOrd="0" presId="urn:microsoft.com/office/officeart/2005/8/layout/pictureOrgChart+Icon"/>
    <dgm:cxn modelId="{B6BEB783-EF2B-4D97-9189-24A99DEA24B3}" type="presParOf" srcId="{344DE812-30FE-46EF-99A6-6A57F353AA65}" destId="{45BDBCB2-6697-4EAF-8436-D9D28588D62D}" srcOrd="2" destOrd="0" presId="urn:microsoft.com/office/officeart/2005/8/layout/pictureOrgChart+Icon"/>
    <dgm:cxn modelId="{7A7B1D1E-5895-48AB-940B-0DE8024AE811}" type="presParOf" srcId="{5088EDD0-3C68-45C7-BAEB-81675327C3F2}" destId="{6BBB24AA-F4E8-48EA-863D-6896D575BC2B}" srcOrd="1" destOrd="0" presId="urn:microsoft.com/office/officeart/2005/8/layout/pictureOrgChart+Icon"/>
    <dgm:cxn modelId="{B48C5454-59BF-4CF3-BF2D-E695C119231C}" type="presParOf" srcId="{5088EDD0-3C68-45C7-BAEB-81675327C3F2}" destId="{17BF3410-EE3E-4418-96B3-92DC8B465AF9}" srcOrd="2" destOrd="0" presId="urn:microsoft.com/office/officeart/2005/8/layout/pictureOrgChart+Icon"/>
    <dgm:cxn modelId="{8595DF1F-686E-4722-905A-BCECBFF15628}" type="presParOf" srcId="{C6EFA436-FC50-4DE8-8813-07941744111F}" destId="{28922F10-5466-4DBB-9FA6-B53ED1695116}" srcOrd="2" destOrd="0" presId="urn:microsoft.com/office/officeart/2005/8/layout/pictureOrgChar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C74E88C-513A-4B6D-889B-8AE46B445C6A}"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US"/>
        </a:p>
      </dgm:t>
    </dgm:pt>
    <dgm:pt modelId="{051E931F-E5EF-4E21-AF4A-84777631EF7C}">
      <dgm:prSet phldrT="[Text]" custT="1"/>
      <dgm:spPr/>
      <dgm:t>
        <a:bodyPr/>
        <a:lstStyle/>
        <a:p>
          <a:r>
            <a:rPr lang="en-US" sz="3600"/>
            <a:t>Threat Screening Center File</a:t>
          </a:r>
        </a:p>
      </dgm:t>
    </dgm:pt>
    <dgm:pt modelId="{63A443E2-F2C4-4FF4-B967-02446FA5ECC3}" type="parTrans" cxnId="{ADB48A2E-60A7-4FEB-B61E-FD47EA70A518}">
      <dgm:prSet/>
      <dgm:spPr/>
      <dgm:t>
        <a:bodyPr/>
        <a:lstStyle/>
        <a:p>
          <a:endParaRPr lang="en-US"/>
        </a:p>
      </dgm:t>
    </dgm:pt>
    <dgm:pt modelId="{B2B20E70-89A4-49BD-9A3E-5A5CD4856409}" type="sibTrans" cxnId="{ADB48A2E-60A7-4FEB-B61E-FD47EA70A518}">
      <dgm:prSet/>
      <dgm:spPr/>
      <dgm:t>
        <a:bodyPr/>
        <a:lstStyle/>
        <a:p>
          <a:endParaRPr lang="en-US"/>
        </a:p>
      </dgm:t>
    </dgm:pt>
    <dgm:pt modelId="{2140B5C1-8956-49E9-912E-6321B9F85B3A}">
      <dgm:prSet phldrT="[Text]" custT="1"/>
      <dgm:spPr/>
      <dgm:t>
        <a:bodyPr/>
        <a:lstStyle/>
        <a:p>
          <a:r>
            <a:rPr lang="en-US" sz="2800"/>
            <a:t>Terrorists</a:t>
          </a:r>
        </a:p>
      </dgm:t>
    </dgm:pt>
    <dgm:pt modelId="{93738819-9B0F-46D6-A7E7-6544027B1F02}" type="parTrans" cxnId="{B6F35F73-DD42-42BC-93DB-050E651DC734}">
      <dgm:prSet/>
      <dgm:spPr/>
      <dgm:t>
        <a:bodyPr/>
        <a:lstStyle/>
        <a:p>
          <a:endParaRPr lang="en-US"/>
        </a:p>
      </dgm:t>
    </dgm:pt>
    <dgm:pt modelId="{D141B220-54C3-44CB-89C2-2CD0B5517EB0}" type="sibTrans" cxnId="{B6F35F73-DD42-42BC-93DB-050E651DC734}">
      <dgm:prSet/>
      <dgm:spPr/>
      <dgm:t>
        <a:bodyPr/>
        <a:lstStyle/>
        <a:p>
          <a:endParaRPr lang="en-US"/>
        </a:p>
      </dgm:t>
    </dgm:pt>
    <dgm:pt modelId="{2E0F4AB9-2703-40E0-B1BA-FAE6B4C35F3A}">
      <dgm:prSet phldrT="[Text]"/>
      <dgm:spPr/>
      <dgm:t>
        <a:bodyPr/>
        <a:lstStyle/>
        <a:p>
          <a:r>
            <a:rPr lang="en-US"/>
            <a:t>Transnational Organized Crime</a:t>
          </a:r>
        </a:p>
      </dgm:t>
    </dgm:pt>
    <dgm:pt modelId="{B03CE711-F6AD-4E4F-B331-ADE39CB9C94E}" type="parTrans" cxnId="{7CAE784E-77DD-48AC-B9B5-D2C1B119CC95}">
      <dgm:prSet/>
      <dgm:spPr/>
      <dgm:t>
        <a:bodyPr/>
        <a:lstStyle/>
        <a:p>
          <a:endParaRPr lang="en-US"/>
        </a:p>
      </dgm:t>
    </dgm:pt>
    <dgm:pt modelId="{ACA288A2-42B7-411C-94ED-582A0FC0618A}" type="sibTrans" cxnId="{7CAE784E-77DD-48AC-B9B5-D2C1B119CC95}">
      <dgm:prSet/>
      <dgm:spPr/>
      <dgm:t>
        <a:bodyPr/>
        <a:lstStyle/>
        <a:p>
          <a:endParaRPr lang="en-US"/>
        </a:p>
      </dgm:t>
    </dgm:pt>
    <dgm:pt modelId="{6A9A1EEC-CE44-48F4-8AB8-B6C4DE0CB058}" type="pres">
      <dgm:prSet presAssocID="{6C74E88C-513A-4B6D-889B-8AE46B445C6A}" presName="hierChild1" presStyleCnt="0">
        <dgm:presLayoutVars>
          <dgm:orgChart val="1"/>
          <dgm:chPref val="1"/>
          <dgm:dir/>
          <dgm:animOne val="branch"/>
          <dgm:animLvl val="lvl"/>
          <dgm:resizeHandles/>
        </dgm:presLayoutVars>
      </dgm:prSet>
      <dgm:spPr/>
    </dgm:pt>
    <dgm:pt modelId="{C6EFA436-FC50-4DE8-8813-07941744111F}" type="pres">
      <dgm:prSet presAssocID="{051E931F-E5EF-4E21-AF4A-84777631EF7C}" presName="hierRoot1" presStyleCnt="0">
        <dgm:presLayoutVars>
          <dgm:hierBranch val="init"/>
        </dgm:presLayoutVars>
      </dgm:prSet>
      <dgm:spPr/>
    </dgm:pt>
    <dgm:pt modelId="{19CF9111-3420-428C-B941-96D57F6B1B49}" type="pres">
      <dgm:prSet presAssocID="{051E931F-E5EF-4E21-AF4A-84777631EF7C}" presName="rootComposite1" presStyleCnt="0"/>
      <dgm:spPr/>
    </dgm:pt>
    <dgm:pt modelId="{043FABC2-3179-4336-B800-ED8A7A4A2E67}" type="pres">
      <dgm:prSet presAssocID="{051E931F-E5EF-4E21-AF4A-84777631EF7C}" presName="rootText1" presStyleLbl="node0" presStyleIdx="0" presStyleCnt="1" custScaleX="279964" custScaleY="123016">
        <dgm:presLayoutVars>
          <dgm:chPref val="3"/>
        </dgm:presLayoutVars>
      </dgm:prSet>
      <dgm:spPr/>
    </dgm:pt>
    <dgm:pt modelId="{476955BB-640B-46DF-94E2-C5F9230D8397}" type="pres">
      <dgm:prSet presAssocID="{051E931F-E5EF-4E21-AF4A-84777631EF7C}" presName="rootPict1" presStyleLbl="alignImgPlace1" presStyleIdx="0" presStyleCnt="3" custScaleX="209243" custScaleY="185754" custLinFactX="-100000" custLinFactNeighborX="-169909" custLinFactNeighborY="-4127"/>
      <dgm:spPr>
        <a:blipFill rotWithShape="1">
          <a:blip xmlns:r="http://schemas.openxmlformats.org/officeDocument/2006/relationships" r:embed="rId1"/>
          <a:srcRect/>
          <a:stretch>
            <a:fillRect l="-15000" r="-15000"/>
          </a:stretch>
        </a:blipFill>
      </dgm:spPr>
    </dgm:pt>
    <dgm:pt modelId="{3CEDF25E-1823-42D1-9CAF-183B3FD33724}" type="pres">
      <dgm:prSet presAssocID="{051E931F-E5EF-4E21-AF4A-84777631EF7C}" presName="rootConnector1" presStyleLbl="node1" presStyleIdx="0" presStyleCnt="0"/>
      <dgm:spPr/>
    </dgm:pt>
    <dgm:pt modelId="{8F33D215-2073-47E9-B74E-AC31AF3AD34B}" type="pres">
      <dgm:prSet presAssocID="{051E931F-E5EF-4E21-AF4A-84777631EF7C}" presName="hierChild2" presStyleCnt="0"/>
      <dgm:spPr/>
    </dgm:pt>
    <dgm:pt modelId="{6B75199C-FC2D-4076-85EA-BDF0754D8475}" type="pres">
      <dgm:prSet presAssocID="{93738819-9B0F-46D6-A7E7-6544027B1F02}" presName="Name37" presStyleLbl="parChTrans1D2" presStyleIdx="0" presStyleCnt="2"/>
      <dgm:spPr/>
    </dgm:pt>
    <dgm:pt modelId="{63857178-F0A2-46CC-B73C-64670858FDBD}" type="pres">
      <dgm:prSet presAssocID="{2140B5C1-8956-49E9-912E-6321B9F85B3A}" presName="hierRoot2" presStyleCnt="0">
        <dgm:presLayoutVars>
          <dgm:hierBranch val="init"/>
        </dgm:presLayoutVars>
      </dgm:prSet>
      <dgm:spPr/>
    </dgm:pt>
    <dgm:pt modelId="{C84278C0-9964-46C8-B0FE-AED1185E6FE8}" type="pres">
      <dgm:prSet presAssocID="{2140B5C1-8956-49E9-912E-6321B9F85B3A}" presName="rootComposite" presStyleCnt="0"/>
      <dgm:spPr/>
    </dgm:pt>
    <dgm:pt modelId="{D0E4EE4E-AF9D-499B-AEFE-C8D019C6738C}" type="pres">
      <dgm:prSet presAssocID="{2140B5C1-8956-49E9-912E-6321B9F85B3A}" presName="rootText" presStyleLbl="node2" presStyleIdx="0" presStyleCnt="2" custScaleX="119861">
        <dgm:presLayoutVars>
          <dgm:chPref val="3"/>
        </dgm:presLayoutVars>
      </dgm:prSet>
      <dgm:spPr/>
    </dgm:pt>
    <dgm:pt modelId="{B69BE5FA-F3E6-4534-9C35-32D0982E0CF4}" type="pres">
      <dgm:prSet presAssocID="{2140B5C1-8956-49E9-912E-6321B9F85B3A}" presName="rootPict" presStyleLbl="alignImgPlace1" presStyleIdx="1" presStyleCnt="3" custLinFactNeighborX="-36129" custLinFactNeighborY="3534"/>
      <dgm:spPr>
        <a:blipFill rotWithShape="1">
          <a:blip xmlns:r="http://schemas.openxmlformats.org/officeDocument/2006/relationships" r:embed="rId2"/>
          <a:srcRect/>
          <a:stretch>
            <a:fillRect l="-5000" r="-5000"/>
          </a:stretch>
        </a:blipFill>
      </dgm:spPr>
    </dgm:pt>
    <dgm:pt modelId="{79DDCEAF-C418-4698-B6BE-807898085BF7}" type="pres">
      <dgm:prSet presAssocID="{2140B5C1-8956-49E9-912E-6321B9F85B3A}" presName="rootConnector" presStyleLbl="node2" presStyleIdx="0" presStyleCnt="2"/>
      <dgm:spPr/>
    </dgm:pt>
    <dgm:pt modelId="{2ECAE49A-1C51-4965-8B73-82807825F63B}" type="pres">
      <dgm:prSet presAssocID="{2140B5C1-8956-49E9-912E-6321B9F85B3A}" presName="hierChild4" presStyleCnt="0"/>
      <dgm:spPr/>
    </dgm:pt>
    <dgm:pt modelId="{0868BD25-D6FA-435F-9C9A-AF78D1E95DC7}" type="pres">
      <dgm:prSet presAssocID="{2140B5C1-8956-49E9-912E-6321B9F85B3A}" presName="hierChild5" presStyleCnt="0"/>
      <dgm:spPr/>
    </dgm:pt>
    <dgm:pt modelId="{419AB364-F3B3-4870-8459-F1E5CBA632F8}" type="pres">
      <dgm:prSet presAssocID="{B03CE711-F6AD-4E4F-B331-ADE39CB9C94E}" presName="Name37" presStyleLbl="parChTrans1D2" presStyleIdx="1" presStyleCnt="2"/>
      <dgm:spPr/>
    </dgm:pt>
    <dgm:pt modelId="{5088EDD0-3C68-45C7-BAEB-81675327C3F2}" type="pres">
      <dgm:prSet presAssocID="{2E0F4AB9-2703-40E0-B1BA-FAE6B4C35F3A}" presName="hierRoot2" presStyleCnt="0">
        <dgm:presLayoutVars>
          <dgm:hierBranch val="init"/>
        </dgm:presLayoutVars>
      </dgm:prSet>
      <dgm:spPr/>
    </dgm:pt>
    <dgm:pt modelId="{344DE812-30FE-46EF-99A6-6A57F353AA65}" type="pres">
      <dgm:prSet presAssocID="{2E0F4AB9-2703-40E0-B1BA-FAE6B4C35F3A}" presName="rootComposite" presStyleCnt="0"/>
      <dgm:spPr/>
    </dgm:pt>
    <dgm:pt modelId="{01AF8BF1-CE0E-46B0-8CAC-825D0F883D84}" type="pres">
      <dgm:prSet presAssocID="{2E0F4AB9-2703-40E0-B1BA-FAE6B4C35F3A}" presName="rootText" presStyleLbl="node2" presStyleIdx="1" presStyleCnt="2" custScaleX="125669">
        <dgm:presLayoutVars>
          <dgm:chPref val="3"/>
        </dgm:presLayoutVars>
      </dgm:prSet>
      <dgm:spPr/>
    </dgm:pt>
    <dgm:pt modelId="{DAE2AF8B-8238-42D4-B9F3-033C40DF8BF9}" type="pres">
      <dgm:prSet presAssocID="{2E0F4AB9-2703-40E0-B1BA-FAE6B4C35F3A}" presName="rootPict" presStyleLbl="alignImgPlace1" presStyleIdx="2" presStyleCnt="3" custLinFactNeighborX="-43983" custLinFactNeighborY="3534"/>
      <dgm:spPr>
        <a:blipFill rotWithShape="1">
          <a:blip xmlns:r="http://schemas.openxmlformats.org/officeDocument/2006/relationships" r:embed="rId3"/>
          <a:srcRect/>
          <a:stretch>
            <a:fillRect l="-6000" r="-6000"/>
          </a:stretch>
        </a:blipFill>
      </dgm:spPr>
    </dgm:pt>
    <dgm:pt modelId="{45BDBCB2-6697-4EAF-8436-D9D28588D62D}" type="pres">
      <dgm:prSet presAssocID="{2E0F4AB9-2703-40E0-B1BA-FAE6B4C35F3A}" presName="rootConnector" presStyleLbl="node2" presStyleIdx="1" presStyleCnt="2"/>
      <dgm:spPr/>
    </dgm:pt>
    <dgm:pt modelId="{6BBB24AA-F4E8-48EA-863D-6896D575BC2B}" type="pres">
      <dgm:prSet presAssocID="{2E0F4AB9-2703-40E0-B1BA-FAE6B4C35F3A}" presName="hierChild4" presStyleCnt="0"/>
      <dgm:spPr/>
    </dgm:pt>
    <dgm:pt modelId="{17BF3410-EE3E-4418-96B3-92DC8B465AF9}" type="pres">
      <dgm:prSet presAssocID="{2E0F4AB9-2703-40E0-B1BA-FAE6B4C35F3A}" presName="hierChild5" presStyleCnt="0"/>
      <dgm:spPr/>
    </dgm:pt>
    <dgm:pt modelId="{28922F10-5466-4DBB-9FA6-B53ED1695116}" type="pres">
      <dgm:prSet presAssocID="{051E931F-E5EF-4E21-AF4A-84777631EF7C}" presName="hierChild3" presStyleCnt="0"/>
      <dgm:spPr/>
    </dgm:pt>
  </dgm:ptLst>
  <dgm:cxnLst>
    <dgm:cxn modelId="{8F589205-3C3D-4D04-8DA2-26184B36AECC}" type="presOf" srcId="{93738819-9B0F-46D6-A7E7-6544027B1F02}" destId="{6B75199C-FC2D-4076-85EA-BDF0754D8475}" srcOrd="0" destOrd="0" presId="urn:microsoft.com/office/officeart/2005/8/layout/pictureOrgChart+Icon"/>
    <dgm:cxn modelId="{19C3EA1C-7D14-4ABD-BBE8-4C93D11DD823}" type="presOf" srcId="{B03CE711-F6AD-4E4F-B331-ADE39CB9C94E}" destId="{419AB364-F3B3-4870-8459-F1E5CBA632F8}" srcOrd="0" destOrd="0" presId="urn:microsoft.com/office/officeart/2005/8/layout/pictureOrgChart+Icon"/>
    <dgm:cxn modelId="{ADB48A2E-60A7-4FEB-B61E-FD47EA70A518}" srcId="{6C74E88C-513A-4B6D-889B-8AE46B445C6A}" destId="{051E931F-E5EF-4E21-AF4A-84777631EF7C}" srcOrd="0" destOrd="0" parTransId="{63A443E2-F2C4-4FF4-B967-02446FA5ECC3}" sibTransId="{B2B20E70-89A4-49BD-9A3E-5A5CD4856409}"/>
    <dgm:cxn modelId="{4AEEA133-7720-4D0F-9B5E-094D2D040639}" type="presOf" srcId="{051E931F-E5EF-4E21-AF4A-84777631EF7C}" destId="{043FABC2-3179-4336-B800-ED8A7A4A2E67}" srcOrd="0" destOrd="0" presId="urn:microsoft.com/office/officeart/2005/8/layout/pictureOrgChart+Icon"/>
    <dgm:cxn modelId="{C1FA1D60-7729-422B-8A56-A12B37256806}" type="presOf" srcId="{2140B5C1-8956-49E9-912E-6321B9F85B3A}" destId="{79DDCEAF-C418-4698-B6BE-807898085BF7}" srcOrd="1" destOrd="0" presId="urn:microsoft.com/office/officeart/2005/8/layout/pictureOrgChart+Icon"/>
    <dgm:cxn modelId="{50A1B24D-94AA-4205-89ED-A392CEA724F2}" type="presOf" srcId="{6C74E88C-513A-4B6D-889B-8AE46B445C6A}" destId="{6A9A1EEC-CE44-48F4-8AB8-B6C4DE0CB058}" srcOrd="0" destOrd="0" presId="urn:microsoft.com/office/officeart/2005/8/layout/pictureOrgChart+Icon"/>
    <dgm:cxn modelId="{7CAE784E-77DD-48AC-B9B5-D2C1B119CC95}" srcId="{051E931F-E5EF-4E21-AF4A-84777631EF7C}" destId="{2E0F4AB9-2703-40E0-B1BA-FAE6B4C35F3A}" srcOrd="1" destOrd="0" parTransId="{B03CE711-F6AD-4E4F-B331-ADE39CB9C94E}" sibTransId="{ACA288A2-42B7-411C-94ED-582A0FC0618A}"/>
    <dgm:cxn modelId="{B6F35F73-DD42-42BC-93DB-050E651DC734}" srcId="{051E931F-E5EF-4E21-AF4A-84777631EF7C}" destId="{2140B5C1-8956-49E9-912E-6321B9F85B3A}" srcOrd="0" destOrd="0" parTransId="{93738819-9B0F-46D6-A7E7-6544027B1F02}" sibTransId="{D141B220-54C3-44CB-89C2-2CD0B5517EB0}"/>
    <dgm:cxn modelId="{6B1EB174-1E92-4CD3-924A-4F10650082DD}" type="presOf" srcId="{051E931F-E5EF-4E21-AF4A-84777631EF7C}" destId="{3CEDF25E-1823-42D1-9CAF-183B3FD33724}" srcOrd="1" destOrd="0" presId="urn:microsoft.com/office/officeart/2005/8/layout/pictureOrgChart+Icon"/>
    <dgm:cxn modelId="{D30DE7B3-BB10-4F53-83B5-18A662F10627}" type="presOf" srcId="{2E0F4AB9-2703-40E0-B1BA-FAE6B4C35F3A}" destId="{45BDBCB2-6697-4EAF-8436-D9D28588D62D}" srcOrd="1" destOrd="0" presId="urn:microsoft.com/office/officeart/2005/8/layout/pictureOrgChart+Icon"/>
    <dgm:cxn modelId="{699471C3-F1FF-4E87-A230-35BE93E87E3E}" type="presOf" srcId="{2E0F4AB9-2703-40E0-B1BA-FAE6B4C35F3A}" destId="{01AF8BF1-CE0E-46B0-8CAC-825D0F883D84}" srcOrd="0" destOrd="0" presId="urn:microsoft.com/office/officeart/2005/8/layout/pictureOrgChart+Icon"/>
    <dgm:cxn modelId="{55B8E7D1-79B3-498A-9034-F6CD7DD102C3}" type="presOf" srcId="{2140B5C1-8956-49E9-912E-6321B9F85B3A}" destId="{D0E4EE4E-AF9D-499B-AEFE-C8D019C6738C}" srcOrd="0" destOrd="0" presId="urn:microsoft.com/office/officeart/2005/8/layout/pictureOrgChart+Icon"/>
    <dgm:cxn modelId="{EC0FC32C-222D-402C-8F78-277F52EFEF5A}" type="presParOf" srcId="{6A9A1EEC-CE44-48F4-8AB8-B6C4DE0CB058}" destId="{C6EFA436-FC50-4DE8-8813-07941744111F}" srcOrd="0" destOrd="0" presId="urn:microsoft.com/office/officeart/2005/8/layout/pictureOrgChart+Icon"/>
    <dgm:cxn modelId="{6AEB2E2E-0AD5-4399-96DB-7BEDC85CE51D}" type="presParOf" srcId="{C6EFA436-FC50-4DE8-8813-07941744111F}" destId="{19CF9111-3420-428C-B941-96D57F6B1B49}" srcOrd="0" destOrd="0" presId="urn:microsoft.com/office/officeart/2005/8/layout/pictureOrgChart+Icon"/>
    <dgm:cxn modelId="{6F377260-5507-4FEC-BCA7-A540155F6A17}" type="presParOf" srcId="{19CF9111-3420-428C-B941-96D57F6B1B49}" destId="{043FABC2-3179-4336-B800-ED8A7A4A2E67}" srcOrd="0" destOrd="0" presId="urn:microsoft.com/office/officeart/2005/8/layout/pictureOrgChart+Icon"/>
    <dgm:cxn modelId="{1D30EE5A-909C-4F43-83C4-3CD07C3000D2}" type="presParOf" srcId="{19CF9111-3420-428C-B941-96D57F6B1B49}" destId="{476955BB-640B-46DF-94E2-C5F9230D8397}" srcOrd="1" destOrd="0" presId="urn:microsoft.com/office/officeart/2005/8/layout/pictureOrgChart+Icon"/>
    <dgm:cxn modelId="{B0B11094-BDD5-4FDE-8672-92CEA42069C4}" type="presParOf" srcId="{19CF9111-3420-428C-B941-96D57F6B1B49}" destId="{3CEDF25E-1823-42D1-9CAF-183B3FD33724}" srcOrd="2" destOrd="0" presId="urn:microsoft.com/office/officeart/2005/8/layout/pictureOrgChart+Icon"/>
    <dgm:cxn modelId="{C3B2B9E8-E350-4C87-ACBE-4A394DD49D56}" type="presParOf" srcId="{C6EFA436-FC50-4DE8-8813-07941744111F}" destId="{8F33D215-2073-47E9-B74E-AC31AF3AD34B}" srcOrd="1" destOrd="0" presId="urn:microsoft.com/office/officeart/2005/8/layout/pictureOrgChart+Icon"/>
    <dgm:cxn modelId="{4F4A7ECD-3CBD-4D91-BC24-57CFF75E4C11}" type="presParOf" srcId="{8F33D215-2073-47E9-B74E-AC31AF3AD34B}" destId="{6B75199C-FC2D-4076-85EA-BDF0754D8475}" srcOrd="0" destOrd="0" presId="urn:microsoft.com/office/officeart/2005/8/layout/pictureOrgChart+Icon"/>
    <dgm:cxn modelId="{EE12A6FE-155B-49E6-9D47-1D8CCCD4D82B}" type="presParOf" srcId="{8F33D215-2073-47E9-B74E-AC31AF3AD34B}" destId="{63857178-F0A2-46CC-B73C-64670858FDBD}" srcOrd="1" destOrd="0" presId="urn:microsoft.com/office/officeart/2005/8/layout/pictureOrgChart+Icon"/>
    <dgm:cxn modelId="{6CE854BA-C28F-4796-83C6-98C74517B09E}" type="presParOf" srcId="{63857178-F0A2-46CC-B73C-64670858FDBD}" destId="{C84278C0-9964-46C8-B0FE-AED1185E6FE8}" srcOrd="0" destOrd="0" presId="urn:microsoft.com/office/officeart/2005/8/layout/pictureOrgChart+Icon"/>
    <dgm:cxn modelId="{CF865D3C-9A67-40CD-9C72-1F8875C19590}" type="presParOf" srcId="{C84278C0-9964-46C8-B0FE-AED1185E6FE8}" destId="{D0E4EE4E-AF9D-499B-AEFE-C8D019C6738C}" srcOrd="0" destOrd="0" presId="urn:microsoft.com/office/officeart/2005/8/layout/pictureOrgChart+Icon"/>
    <dgm:cxn modelId="{FBB64381-0EB4-48A0-9B20-1EFFAA61F332}" type="presParOf" srcId="{C84278C0-9964-46C8-B0FE-AED1185E6FE8}" destId="{B69BE5FA-F3E6-4534-9C35-32D0982E0CF4}" srcOrd="1" destOrd="0" presId="urn:microsoft.com/office/officeart/2005/8/layout/pictureOrgChart+Icon"/>
    <dgm:cxn modelId="{8C168C77-699F-4EFA-AB94-003C4C43F57A}" type="presParOf" srcId="{C84278C0-9964-46C8-B0FE-AED1185E6FE8}" destId="{79DDCEAF-C418-4698-B6BE-807898085BF7}" srcOrd="2" destOrd="0" presId="urn:microsoft.com/office/officeart/2005/8/layout/pictureOrgChart+Icon"/>
    <dgm:cxn modelId="{5E0C6FEC-08AB-412A-9F49-84E34C682AED}" type="presParOf" srcId="{63857178-F0A2-46CC-B73C-64670858FDBD}" destId="{2ECAE49A-1C51-4965-8B73-82807825F63B}" srcOrd="1" destOrd="0" presId="urn:microsoft.com/office/officeart/2005/8/layout/pictureOrgChart+Icon"/>
    <dgm:cxn modelId="{D17EA985-E824-47A0-94F3-C091281174AE}" type="presParOf" srcId="{63857178-F0A2-46CC-B73C-64670858FDBD}" destId="{0868BD25-D6FA-435F-9C9A-AF78D1E95DC7}" srcOrd="2" destOrd="0" presId="urn:microsoft.com/office/officeart/2005/8/layout/pictureOrgChart+Icon"/>
    <dgm:cxn modelId="{AF4497C9-933A-4B10-925D-F69D897B0DAF}" type="presParOf" srcId="{8F33D215-2073-47E9-B74E-AC31AF3AD34B}" destId="{419AB364-F3B3-4870-8459-F1E5CBA632F8}" srcOrd="2" destOrd="0" presId="urn:microsoft.com/office/officeart/2005/8/layout/pictureOrgChart+Icon"/>
    <dgm:cxn modelId="{C2647281-0E47-4D5A-BEDE-F6CF594DFE10}" type="presParOf" srcId="{8F33D215-2073-47E9-B74E-AC31AF3AD34B}" destId="{5088EDD0-3C68-45C7-BAEB-81675327C3F2}" srcOrd="3" destOrd="0" presId="urn:microsoft.com/office/officeart/2005/8/layout/pictureOrgChart+Icon"/>
    <dgm:cxn modelId="{C78FAD2A-C0A9-4720-83F2-FD32C93F1B8A}" type="presParOf" srcId="{5088EDD0-3C68-45C7-BAEB-81675327C3F2}" destId="{344DE812-30FE-46EF-99A6-6A57F353AA65}" srcOrd="0" destOrd="0" presId="urn:microsoft.com/office/officeart/2005/8/layout/pictureOrgChart+Icon"/>
    <dgm:cxn modelId="{5AD7BCD1-7DED-4A57-85F4-32B69E7E23A8}" type="presParOf" srcId="{344DE812-30FE-46EF-99A6-6A57F353AA65}" destId="{01AF8BF1-CE0E-46B0-8CAC-825D0F883D84}" srcOrd="0" destOrd="0" presId="urn:microsoft.com/office/officeart/2005/8/layout/pictureOrgChart+Icon"/>
    <dgm:cxn modelId="{D5FCAA8B-096A-424C-B7A7-7F0B7B22F8C1}" type="presParOf" srcId="{344DE812-30FE-46EF-99A6-6A57F353AA65}" destId="{DAE2AF8B-8238-42D4-B9F3-033C40DF8BF9}" srcOrd="1" destOrd="0" presId="urn:microsoft.com/office/officeart/2005/8/layout/pictureOrgChart+Icon"/>
    <dgm:cxn modelId="{B6BEB783-EF2B-4D97-9189-24A99DEA24B3}" type="presParOf" srcId="{344DE812-30FE-46EF-99A6-6A57F353AA65}" destId="{45BDBCB2-6697-4EAF-8436-D9D28588D62D}" srcOrd="2" destOrd="0" presId="urn:microsoft.com/office/officeart/2005/8/layout/pictureOrgChart+Icon"/>
    <dgm:cxn modelId="{7A7B1D1E-5895-48AB-940B-0DE8024AE811}" type="presParOf" srcId="{5088EDD0-3C68-45C7-BAEB-81675327C3F2}" destId="{6BBB24AA-F4E8-48EA-863D-6896D575BC2B}" srcOrd="1" destOrd="0" presId="urn:microsoft.com/office/officeart/2005/8/layout/pictureOrgChart+Icon"/>
    <dgm:cxn modelId="{B48C5454-59BF-4CF3-BF2D-E695C119231C}" type="presParOf" srcId="{5088EDD0-3C68-45C7-BAEB-81675327C3F2}" destId="{17BF3410-EE3E-4418-96B3-92DC8B465AF9}" srcOrd="2" destOrd="0" presId="urn:microsoft.com/office/officeart/2005/8/layout/pictureOrgChart+Icon"/>
    <dgm:cxn modelId="{8595DF1F-686E-4722-905A-BCECBFF15628}" type="presParOf" srcId="{C6EFA436-FC50-4DE8-8813-07941744111F}" destId="{28922F10-5466-4DBB-9FA6-B53ED1695116}" srcOrd="2" destOrd="0" presId="urn:microsoft.com/office/officeart/2005/8/layout/pictureOrgChart+Icon"/>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60D733A-1E2F-4719-93F6-0DF1961DB159}"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25A4E8F5-939F-40E3-8513-C2B030DD06A0}">
      <dgm:prSet phldrT="[Text]"/>
      <dgm:spPr>
        <a:solidFill>
          <a:schemeClr val="tx2">
            <a:lumMod val="75000"/>
            <a:lumOff val="25000"/>
          </a:schemeClr>
        </a:solidFill>
        <a:ln>
          <a:noFill/>
        </a:ln>
      </dgm:spPr>
      <dgm:t>
        <a:bodyPr/>
        <a:lstStyle/>
        <a:p>
          <a:r>
            <a:rPr lang="en-US"/>
            <a:t>Types of Orders</a:t>
          </a:r>
        </a:p>
      </dgm:t>
    </dgm:pt>
    <dgm:pt modelId="{2E5F1F58-01CE-4EE3-B830-0143BF729906}" type="parTrans" cxnId="{A8B598CD-2333-4880-88A4-2FEBF5156CA3}">
      <dgm:prSet/>
      <dgm:spPr/>
      <dgm:t>
        <a:bodyPr/>
        <a:lstStyle/>
        <a:p>
          <a:endParaRPr lang="en-US"/>
        </a:p>
      </dgm:t>
    </dgm:pt>
    <dgm:pt modelId="{20F28941-2314-4691-BF9D-F8E6C89B34F8}" type="sibTrans" cxnId="{A8B598CD-2333-4880-88A4-2FEBF5156CA3}">
      <dgm:prSet/>
      <dgm:spPr/>
      <dgm:t>
        <a:bodyPr/>
        <a:lstStyle/>
        <a:p>
          <a:endParaRPr lang="en-US"/>
        </a:p>
      </dgm:t>
    </dgm:pt>
    <dgm:pt modelId="{9E900A62-A8E9-46AF-B279-6B5CACE69D76}">
      <dgm:prSet phldrT="[Text]"/>
      <dgm:spPr>
        <a:solidFill>
          <a:schemeClr val="tx2">
            <a:lumMod val="10000"/>
            <a:lumOff val="90000"/>
            <a:alpha val="90000"/>
          </a:schemeClr>
        </a:solidFill>
        <a:ln>
          <a:noFill/>
        </a:ln>
      </dgm:spPr>
      <dgm:t>
        <a:bodyPr/>
        <a:lstStyle/>
        <a:p>
          <a:r>
            <a:rPr lang="en-US"/>
            <a:t>Ex </a:t>
          </a:r>
          <a:r>
            <a:rPr lang="en-US" err="1"/>
            <a:t>Parte</a:t>
          </a:r>
          <a:endParaRPr lang="en-US"/>
        </a:p>
      </dgm:t>
    </dgm:pt>
    <dgm:pt modelId="{61E45861-FF7F-48C6-8B3C-0EAACF36FE07}" type="parTrans" cxnId="{A794ECA7-BC7B-43AA-9E5E-38031D960D86}">
      <dgm:prSet/>
      <dgm:spPr/>
      <dgm:t>
        <a:bodyPr/>
        <a:lstStyle/>
        <a:p>
          <a:endParaRPr lang="en-US"/>
        </a:p>
      </dgm:t>
    </dgm:pt>
    <dgm:pt modelId="{39FA9CAE-D645-45FC-BF5E-75B4337093B1}" type="sibTrans" cxnId="{A794ECA7-BC7B-43AA-9E5E-38031D960D86}">
      <dgm:prSet/>
      <dgm:spPr/>
      <dgm:t>
        <a:bodyPr/>
        <a:lstStyle/>
        <a:p>
          <a:endParaRPr lang="en-US"/>
        </a:p>
      </dgm:t>
    </dgm:pt>
    <dgm:pt modelId="{32D1FD2A-AB37-4414-AD54-7E58A345F09A}">
      <dgm:prSet phldrT="[Text]"/>
      <dgm:spPr>
        <a:solidFill>
          <a:schemeClr val="tx2">
            <a:lumMod val="10000"/>
            <a:lumOff val="90000"/>
            <a:alpha val="90000"/>
          </a:schemeClr>
        </a:solidFill>
        <a:ln>
          <a:noFill/>
        </a:ln>
      </dgm:spPr>
      <dgm:t>
        <a:bodyPr/>
        <a:lstStyle/>
        <a:p>
          <a:r>
            <a:rPr lang="en-US"/>
            <a:t>Domestic Violence</a:t>
          </a:r>
        </a:p>
      </dgm:t>
    </dgm:pt>
    <dgm:pt modelId="{9DA10F05-B4A2-40F6-9DC1-FA7034760836}" type="parTrans" cxnId="{A304E427-980B-42BC-B707-1B234E7115B2}">
      <dgm:prSet/>
      <dgm:spPr/>
      <dgm:t>
        <a:bodyPr/>
        <a:lstStyle/>
        <a:p>
          <a:endParaRPr lang="en-US"/>
        </a:p>
      </dgm:t>
    </dgm:pt>
    <dgm:pt modelId="{2D7B4206-5238-4153-A335-F2FED00FC520}" type="sibTrans" cxnId="{A304E427-980B-42BC-B707-1B234E7115B2}">
      <dgm:prSet/>
      <dgm:spPr/>
      <dgm:t>
        <a:bodyPr/>
        <a:lstStyle/>
        <a:p>
          <a:endParaRPr lang="en-US"/>
        </a:p>
      </dgm:t>
    </dgm:pt>
    <dgm:pt modelId="{BC619A8D-43CF-4494-B6DB-7FB152300DFA}">
      <dgm:prSet phldrT="[Text]"/>
      <dgm:spPr>
        <a:solidFill>
          <a:schemeClr val="tx2">
            <a:lumMod val="75000"/>
            <a:lumOff val="25000"/>
          </a:schemeClr>
        </a:solidFill>
        <a:ln>
          <a:noFill/>
        </a:ln>
      </dgm:spPr>
      <dgm:t>
        <a:bodyPr/>
        <a:lstStyle/>
        <a:p>
          <a:r>
            <a:rPr lang="en-US"/>
            <a:t>Query by </a:t>
          </a:r>
        </a:p>
        <a:p>
          <a:r>
            <a:rPr lang="en-US"/>
            <a:t>Name &amp; Numeric</a:t>
          </a:r>
        </a:p>
      </dgm:t>
    </dgm:pt>
    <dgm:pt modelId="{7F9EC77D-420A-4433-8C40-F868AE6B1091}" type="parTrans" cxnId="{A0F72BD3-7D13-47D7-A926-D91BC4928339}">
      <dgm:prSet/>
      <dgm:spPr/>
      <dgm:t>
        <a:bodyPr/>
        <a:lstStyle/>
        <a:p>
          <a:endParaRPr lang="en-US"/>
        </a:p>
      </dgm:t>
    </dgm:pt>
    <dgm:pt modelId="{608B0ADA-2BB8-4057-89E8-DF27586E5FDA}" type="sibTrans" cxnId="{A0F72BD3-7D13-47D7-A926-D91BC4928339}">
      <dgm:prSet/>
      <dgm:spPr/>
      <dgm:t>
        <a:bodyPr/>
        <a:lstStyle/>
        <a:p>
          <a:endParaRPr lang="en-US"/>
        </a:p>
      </dgm:t>
    </dgm:pt>
    <dgm:pt modelId="{6DF79FC9-E5B9-4679-B30B-9C6B9B02042F}">
      <dgm:prSet phldrT="[Text]"/>
      <dgm:spPr>
        <a:solidFill>
          <a:schemeClr val="tx2">
            <a:lumMod val="10000"/>
            <a:lumOff val="90000"/>
            <a:alpha val="90000"/>
          </a:schemeClr>
        </a:solidFill>
        <a:ln>
          <a:noFill/>
        </a:ln>
      </dgm:spPr>
      <dgm:t>
        <a:bodyPr/>
        <a:lstStyle/>
        <a:p>
          <a:r>
            <a:rPr lang="en-US"/>
            <a:t>Responses:</a:t>
          </a:r>
        </a:p>
      </dgm:t>
    </dgm:pt>
    <dgm:pt modelId="{46442357-B3C6-42AD-9435-D8D6D0890B9D}" type="parTrans" cxnId="{9FAE9AA1-9904-4126-BD28-5EF255F3AADE}">
      <dgm:prSet/>
      <dgm:spPr/>
      <dgm:t>
        <a:bodyPr/>
        <a:lstStyle/>
        <a:p>
          <a:endParaRPr lang="en-US"/>
        </a:p>
      </dgm:t>
    </dgm:pt>
    <dgm:pt modelId="{8FFCD039-5C4D-4775-8399-8C2BD28DDBDA}" type="sibTrans" cxnId="{9FAE9AA1-9904-4126-BD28-5EF255F3AADE}">
      <dgm:prSet/>
      <dgm:spPr/>
      <dgm:t>
        <a:bodyPr/>
        <a:lstStyle/>
        <a:p>
          <a:endParaRPr lang="en-US"/>
        </a:p>
      </dgm:t>
    </dgm:pt>
    <dgm:pt modelId="{B928FEA3-D619-4945-81A2-16BA3DE89556}">
      <dgm:prSet phldrT="[Text]"/>
      <dgm:spPr>
        <a:solidFill>
          <a:schemeClr val="tx2">
            <a:lumMod val="10000"/>
            <a:lumOff val="90000"/>
            <a:alpha val="90000"/>
          </a:schemeClr>
        </a:solidFill>
        <a:ln>
          <a:noFill/>
        </a:ln>
      </dgm:spPr>
      <dgm:t>
        <a:bodyPr/>
        <a:lstStyle/>
        <a:p>
          <a:r>
            <a:rPr lang="en-US"/>
            <a:t>Active</a:t>
          </a:r>
        </a:p>
      </dgm:t>
    </dgm:pt>
    <dgm:pt modelId="{D9313F6E-6601-4E84-A070-E9A70F45D81F}" type="parTrans" cxnId="{398B2274-F9BA-4531-BF14-DE6DB076A421}">
      <dgm:prSet/>
      <dgm:spPr/>
      <dgm:t>
        <a:bodyPr/>
        <a:lstStyle/>
        <a:p>
          <a:endParaRPr lang="en-US"/>
        </a:p>
      </dgm:t>
    </dgm:pt>
    <dgm:pt modelId="{7A93BB6B-7D9E-402A-8463-D5F539D728BA}" type="sibTrans" cxnId="{398B2274-F9BA-4531-BF14-DE6DB076A421}">
      <dgm:prSet/>
      <dgm:spPr/>
      <dgm:t>
        <a:bodyPr/>
        <a:lstStyle/>
        <a:p>
          <a:endParaRPr lang="en-US"/>
        </a:p>
      </dgm:t>
    </dgm:pt>
    <dgm:pt modelId="{0DB36A6C-357E-4445-8BD3-8AA0AA7B3983}">
      <dgm:prSet phldrT="[Text]"/>
      <dgm:spPr>
        <a:solidFill>
          <a:schemeClr val="tx2">
            <a:lumMod val="10000"/>
            <a:lumOff val="90000"/>
            <a:alpha val="90000"/>
          </a:schemeClr>
        </a:solidFill>
        <a:ln>
          <a:noFill/>
        </a:ln>
      </dgm:spPr>
      <dgm:t>
        <a:bodyPr/>
        <a:lstStyle/>
        <a:p>
          <a:r>
            <a:rPr lang="en-US"/>
            <a:t>Military</a:t>
          </a:r>
        </a:p>
      </dgm:t>
    </dgm:pt>
    <dgm:pt modelId="{20FD755A-CE91-46DB-9B94-4A0F58AA98C0}" type="parTrans" cxnId="{2F30D466-D6ED-4B29-B82B-DCA140EC3583}">
      <dgm:prSet/>
      <dgm:spPr/>
      <dgm:t>
        <a:bodyPr/>
        <a:lstStyle/>
        <a:p>
          <a:endParaRPr lang="en-US"/>
        </a:p>
      </dgm:t>
    </dgm:pt>
    <dgm:pt modelId="{BC7DE017-1BA8-4752-B916-0753852B7C93}" type="sibTrans" cxnId="{2F30D466-D6ED-4B29-B82B-DCA140EC3583}">
      <dgm:prSet/>
      <dgm:spPr/>
      <dgm:t>
        <a:bodyPr/>
        <a:lstStyle/>
        <a:p>
          <a:endParaRPr lang="en-US"/>
        </a:p>
      </dgm:t>
    </dgm:pt>
    <dgm:pt modelId="{B77E6B82-FFF1-45D5-80BA-D1B961DCDBE5}">
      <dgm:prSet phldrT="[Text]"/>
      <dgm:spPr>
        <a:solidFill>
          <a:schemeClr val="tx2">
            <a:lumMod val="10000"/>
            <a:lumOff val="90000"/>
            <a:alpha val="90000"/>
          </a:schemeClr>
        </a:solidFill>
        <a:ln>
          <a:noFill/>
        </a:ln>
      </dgm:spPr>
      <dgm:t>
        <a:bodyPr/>
        <a:lstStyle/>
        <a:p>
          <a:r>
            <a:rPr lang="en-US"/>
            <a:t>Permanent Civil No-Contact Against Human Trafficker or Sex Offender</a:t>
          </a:r>
        </a:p>
      </dgm:t>
    </dgm:pt>
    <dgm:pt modelId="{38A6CACF-483A-4E99-88F5-4CECF1AA1BA0}" type="parTrans" cxnId="{97B815A5-B015-4EC3-B2A8-4FF2028201B4}">
      <dgm:prSet/>
      <dgm:spPr/>
      <dgm:t>
        <a:bodyPr/>
        <a:lstStyle/>
        <a:p>
          <a:endParaRPr lang="en-US"/>
        </a:p>
      </dgm:t>
    </dgm:pt>
    <dgm:pt modelId="{3B7C7984-8F32-4227-A529-1D7F9B3D14DC}" type="sibTrans" cxnId="{97B815A5-B015-4EC3-B2A8-4FF2028201B4}">
      <dgm:prSet/>
      <dgm:spPr/>
      <dgm:t>
        <a:bodyPr/>
        <a:lstStyle/>
        <a:p>
          <a:endParaRPr lang="en-US"/>
        </a:p>
      </dgm:t>
    </dgm:pt>
    <dgm:pt modelId="{218AF62C-1550-4D13-8022-4DC1AE738BC1}">
      <dgm:prSet phldrT="[Text]"/>
      <dgm:spPr>
        <a:solidFill>
          <a:schemeClr val="tx2">
            <a:lumMod val="10000"/>
            <a:lumOff val="90000"/>
            <a:alpha val="90000"/>
          </a:schemeClr>
        </a:solidFill>
        <a:ln>
          <a:noFill/>
        </a:ln>
      </dgm:spPr>
      <dgm:t>
        <a:bodyPr/>
        <a:lstStyle/>
        <a:p>
          <a:r>
            <a:rPr lang="en-US"/>
            <a:t>Expired</a:t>
          </a:r>
        </a:p>
      </dgm:t>
    </dgm:pt>
    <dgm:pt modelId="{11B5C437-4317-48B4-811B-A29EE128BB8A}" type="parTrans" cxnId="{16B75A89-6A1B-4CD7-B9AC-4CC3E1B5FE6D}">
      <dgm:prSet/>
      <dgm:spPr/>
      <dgm:t>
        <a:bodyPr/>
        <a:lstStyle/>
        <a:p>
          <a:endParaRPr lang="en-US"/>
        </a:p>
      </dgm:t>
    </dgm:pt>
    <dgm:pt modelId="{0DFEF772-4FF5-42E3-B9D2-29DFDBF17CEC}" type="sibTrans" cxnId="{16B75A89-6A1B-4CD7-B9AC-4CC3E1B5FE6D}">
      <dgm:prSet/>
      <dgm:spPr/>
      <dgm:t>
        <a:bodyPr/>
        <a:lstStyle/>
        <a:p>
          <a:endParaRPr lang="en-US"/>
        </a:p>
      </dgm:t>
    </dgm:pt>
    <dgm:pt modelId="{D7A7F56E-482C-44B3-BBDC-2464B1CA44F8}">
      <dgm:prSet phldrT="[Text]"/>
      <dgm:spPr>
        <a:solidFill>
          <a:schemeClr val="tx2">
            <a:lumMod val="10000"/>
            <a:lumOff val="90000"/>
            <a:alpha val="90000"/>
          </a:schemeClr>
        </a:solidFill>
        <a:ln>
          <a:noFill/>
        </a:ln>
      </dgm:spPr>
      <dgm:t>
        <a:bodyPr/>
        <a:lstStyle/>
        <a:p>
          <a:r>
            <a:rPr lang="en-US"/>
            <a:t>Cleared (Dismissed)</a:t>
          </a:r>
        </a:p>
      </dgm:t>
    </dgm:pt>
    <dgm:pt modelId="{EDC1DC09-CFA1-4CF2-8DA6-7D0B13A524FA}" type="parTrans" cxnId="{19516DE3-8529-42A7-B90A-FE5CF7A4658A}">
      <dgm:prSet/>
      <dgm:spPr/>
      <dgm:t>
        <a:bodyPr/>
        <a:lstStyle/>
        <a:p>
          <a:endParaRPr lang="en-US"/>
        </a:p>
      </dgm:t>
    </dgm:pt>
    <dgm:pt modelId="{E196079E-90B3-4C53-82EB-089530A235D6}" type="sibTrans" cxnId="{19516DE3-8529-42A7-B90A-FE5CF7A4658A}">
      <dgm:prSet/>
      <dgm:spPr/>
      <dgm:t>
        <a:bodyPr/>
        <a:lstStyle/>
        <a:p>
          <a:endParaRPr lang="en-US"/>
        </a:p>
      </dgm:t>
    </dgm:pt>
    <dgm:pt modelId="{8830F8F0-C1A0-41A8-8915-D747954BAFD2}" type="pres">
      <dgm:prSet presAssocID="{660D733A-1E2F-4719-93F6-0DF1961DB159}" presName="Name0" presStyleCnt="0">
        <dgm:presLayoutVars>
          <dgm:dir/>
          <dgm:animLvl val="lvl"/>
          <dgm:resizeHandles val="exact"/>
        </dgm:presLayoutVars>
      </dgm:prSet>
      <dgm:spPr/>
    </dgm:pt>
    <dgm:pt modelId="{2D039997-3CE0-4B19-823D-5EF0C9BE65D4}" type="pres">
      <dgm:prSet presAssocID="{25A4E8F5-939F-40E3-8513-C2B030DD06A0}" presName="composite" presStyleCnt="0"/>
      <dgm:spPr/>
    </dgm:pt>
    <dgm:pt modelId="{B57F42F9-CA12-4AA1-9D15-D5E331B9BCBE}" type="pres">
      <dgm:prSet presAssocID="{25A4E8F5-939F-40E3-8513-C2B030DD06A0}" presName="parTx" presStyleLbl="alignNode1" presStyleIdx="0" presStyleCnt="2">
        <dgm:presLayoutVars>
          <dgm:chMax val="0"/>
          <dgm:chPref val="0"/>
          <dgm:bulletEnabled val="1"/>
        </dgm:presLayoutVars>
      </dgm:prSet>
      <dgm:spPr/>
    </dgm:pt>
    <dgm:pt modelId="{AC088150-1FD2-435D-B16B-FD7CBF86B489}" type="pres">
      <dgm:prSet presAssocID="{25A4E8F5-939F-40E3-8513-C2B030DD06A0}" presName="desTx" presStyleLbl="alignAccFollowNode1" presStyleIdx="0" presStyleCnt="2">
        <dgm:presLayoutVars>
          <dgm:bulletEnabled val="1"/>
        </dgm:presLayoutVars>
      </dgm:prSet>
      <dgm:spPr/>
    </dgm:pt>
    <dgm:pt modelId="{EA81BD02-FD57-4AB7-91B9-6854F0121FC1}" type="pres">
      <dgm:prSet presAssocID="{20F28941-2314-4691-BF9D-F8E6C89B34F8}" presName="space" presStyleCnt="0"/>
      <dgm:spPr/>
    </dgm:pt>
    <dgm:pt modelId="{0F99F0DF-0429-4EF1-A4E6-7806A9C15807}" type="pres">
      <dgm:prSet presAssocID="{BC619A8D-43CF-4494-B6DB-7FB152300DFA}" presName="composite" presStyleCnt="0"/>
      <dgm:spPr/>
    </dgm:pt>
    <dgm:pt modelId="{55D28DB6-9988-4AA5-8710-03DDCCC803F3}" type="pres">
      <dgm:prSet presAssocID="{BC619A8D-43CF-4494-B6DB-7FB152300DFA}" presName="parTx" presStyleLbl="alignNode1" presStyleIdx="1" presStyleCnt="2">
        <dgm:presLayoutVars>
          <dgm:chMax val="0"/>
          <dgm:chPref val="0"/>
          <dgm:bulletEnabled val="1"/>
        </dgm:presLayoutVars>
      </dgm:prSet>
      <dgm:spPr/>
    </dgm:pt>
    <dgm:pt modelId="{65F7BBCE-776F-4CD3-8CD7-009446E7E5D3}" type="pres">
      <dgm:prSet presAssocID="{BC619A8D-43CF-4494-B6DB-7FB152300DFA}" presName="desTx" presStyleLbl="alignAccFollowNode1" presStyleIdx="1" presStyleCnt="2">
        <dgm:presLayoutVars>
          <dgm:bulletEnabled val="1"/>
        </dgm:presLayoutVars>
      </dgm:prSet>
      <dgm:spPr/>
    </dgm:pt>
  </dgm:ptLst>
  <dgm:cxnLst>
    <dgm:cxn modelId="{766F3709-2E74-4D51-8620-EA7F7E073E0C}" type="presOf" srcId="{B928FEA3-D619-4945-81A2-16BA3DE89556}" destId="{65F7BBCE-776F-4CD3-8CD7-009446E7E5D3}" srcOrd="0" destOrd="1" presId="urn:microsoft.com/office/officeart/2005/8/layout/hList1"/>
    <dgm:cxn modelId="{3325CB17-B596-4A6E-AE5F-2722FE2A7339}" type="presOf" srcId="{0DB36A6C-357E-4445-8BD3-8AA0AA7B3983}" destId="{AC088150-1FD2-435D-B16B-FD7CBF86B489}" srcOrd="0" destOrd="2" presId="urn:microsoft.com/office/officeart/2005/8/layout/hList1"/>
    <dgm:cxn modelId="{D9B37F18-B424-4FCB-AB85-7154264C5E7A}" type="presOf" srcId="{32D1FD2A-AB37-4414-AD54-7E58A345F09A}" destId="{AC088150-1FD2-435D-B16B-FD7CBF86B489}" srcOrd="0" destOrd="1" presId="urn:microsoft.com/office/officeart/2005/8/layout/hList1"/>
    <dgm:cxn modelId="{A304E427-980B-42BC-B707-1B234E7115B2}" srcId="{25A4E8F5-939F-40E3-8513-C2B030DD06A0}" destId="{32D1FD2A-AB37-4414-AD54-7E58A345F09A}" srcOrd="1" destOrd="0" parTransId="{9DA10F05-B4A2-40F6-9DC1-FA7034760836}" sibTransId="{2D7B4206-5238-4153-A335-F2FED00FC520}"/>
    <dgm:cxn modelId="{2F30D466-D6ED-4B29-B82B-DCA140EC3583}" srcId="{25A4E8F5-939F-40E3-8513-C2B030DD06A0}" destId="{0DB36A6C-357E-4445-8BD3-8AA0AA7B3983}" srcOrd="2" destOrd="0" parTransId="{20FD755A-CE91-46DB-9B94-4A0F58AA98C0}" sibTransId="{BC7DE017-1BA8-4752-B916-0753852B7C93}"/>
    <dgm:cxn modelId="{3A6DF270-CC21-4F3E-A5F8-9A27A2AEE56C}" type="presOf" srcId="{BC619A8D-43CF-4494-B6DB-7FB152300DFA}" destId="{55D28DB6-9988-4AA5-8710-03DDCCC803F3}" srcOrd="0" destOrd="0" presId="urn:microsoft.com/office/officeart/2005/8/layout/hList1"/>
    <dgm:cxn modelId="{398B2274-F9BA-4531-BF14-DE6DB076A421}" srcId="{6DF79FC9-E5B9-4679-B30B-9C6B9B02042F}" destId="{B928FEA3-D619-4945-81A2-16BA3DE89556}" srcOrd="0" destOrd="0" parTransId="{D9313F6E-6601-4E84-A070-E9A70F45D81F}" sibTransId="{7A93BB6B-7D9E-402A-8463-D5F539D728BA}"/>
    <dgm:cxn modelId="{16B75A89-6A1B-4CD7-B9AC-4CC3E1B5FE6D}" srcId="{6DF79FC9-E5B9-4679-B30B-9C6B9B02042F}" destId="{218AF62C-1550-4D13-8022-4DC1AE738BC1}" srcOrd="1" destOrd="0" parTransId="{11B5C437-4317-48B4-811B-A29EE128BB8A}" sibTransId="{0DFEF772-4FF5-42E3-B9D2-29DFDBF17CEC}"/>
    <dgm:cxn modelId="{0FB6978F-3B8F-4045-814C-11D91948281B}" type="presOf" srcId="{25A4E8F5-939F-40E3-8513-C2B030DD06A0}" destId="{B57F42F9-CA12-4AA1-9D15-D5E331B9BCBE}" srcOrd="0" destOrd="0" presId="urn:microsoft.com/office/officeart/2005/8/layout/hList1"/>
    <dgm:cxn modelId="{69C4DA9A-6CBA-4A7F-B30F-B4B7FDFA3D43}" type="presOf" srcId="{6DF79FC9-E5B9-4679-B30B-9C6B9B02042F}" destId="{65F7BBCE-776F-4CD3-8CD7-009446E7E5D3}" srcOrd="0" destOrd="0" presId="urn:microsoft.com/office/officeart/2005/8/layout/hList1"/>
    <dgm:cxn modelId="{9FAE9AA1-9904-4126-BD28-5EF255F3AADE}" srcId="{BC619A8D-43CF-4494-B6DB-7FB152300DFA}" destId="{6DF79FC9-E5B9-4679-B30B-9C6B9B02042F}" srcOrd="0" destOrd="0" parTransId="{46442357-B3C6-42AD-9435-D8D6D0890B9D}" sibTransId="{8FFCD039-5C4D-4775-8399-8C2BD28DDBDA}"/>
    <dgm:cxn modelId="{BB1344A4-19E7-4815-86F5-8BAC32D8D62B}" type="presOf" srcId="{B77E6B82-FFF1-45D5-80BA-D1B961DCDBE5}" destId="{AC088150-1FD2-435D-B16B-FD7CBF86B489}" srcOrd="0" destOrd="3" presId="urn:microsoft.com/office/officeart/2005/8/layout/hList1"/>
    <dgm:cxn modelId="{97B815A5-B015-4EC3-B2A8-4FF2028201B4}" srcId="{25A4E8F5-939F-40E3-8513-C2B030DD06A0}" destId="{B77E6B82-FFF1-45D5-80BA-D1B961DCDBE5}" srcOrd="3" destOrd="0" parTransId="{38A6CACF-483A-4E99-88F5-4CECF1AA1BA0}" sibTransId="{3B7C7984-8F32-4227-A529-1D7F9B3D14DC}"/>
    <dgm:cxn modelId="{A794ECA7-BC7B-43AA-9E5E-38031D960D86}" srcId="{25A4E8F5-939F-40E3-8513-C2B030DD06A0}" destId="{9E900A62-A8E9-46AF-B279-6B5CACE69D76}" srcOrd="0" destOrd="0" parTransId="{61E45861-FF7F-48C6-8B3C-0EAACF36FE07}" sibTransId="{39FA9CAE-D645-45FC-BF5E-75B4337093B1}"/>
    <dgm:cxn modelId="{5AF1D7AE-A94F-4D5E-9B16-7A19780E2E06}" type="presOf" srcId="{660D733A-1E2F-4719-93F6-0DF1961DB159}" destId="{8830F8F0-C1A0-41A8-8915-D747954BAFD2}" srcOrd="0" destOrd="0" presId="urn:microsoft.com/office/officeart/2005/8/layout/hList1"/>
    <dgm:cxn modelId="{5C6198B1-0EC8-41A0-8272-A01D315B6DD9}" type="presOf" srcId="{D7A7F56E-482C-44B3-BBDC-2464B1CA44F8}" destId="{65F7BBCE-776F-4CD3-8CD7-009446E7E5D3}" srcOrd="0" destOrd="3" presId="urn:microsoft.com/office/officeart/2005/8/layout/hList1"/>
    <dgm:cxn modelId="{A8B598CD-2333-4880-88A4-2FEBF5156CA3}" srcId="{660D733A-1E2F-4719-93F6-0DF1961DB159}" destId="{25A4E8F5-939F-40E3-8513-C2B030DD06A0}" srcOrd="0" destOrd="0" parTransId="{2E5F1F58-01CE-4EE3-B830-0143BF729906}" sibTransId="{20F28941-2314-4691-BF9D-F8E6C89B34F8}"/>
    <dgm:cxn modelId="{33A023CF-992D-4076-B753-86918578089C}" type="presOf" srcId="{9E900A62-A8E9-46AF-B279-6B5CACE69D76}" destId="{AC088150-1FD2-435D-B16B-FD7CBF86B489}" srcOrd="0" destOrd="0" presId="urn:microsoft.com/office/officeart/2005/8/layout/hList1"/>
    <dgm:cxn modelId="{A0F72BD3-7D13-47D7-A926-D91BC4928339}" srcId="{660D733A-1E2F-4719-93F6-0DF1961DB159}" destId="{BC619A8D-43CF-4494-B6DB-7FB152300DFA}" srcOrd="1" destOrd="0" parTransId="{7F9EC77D-420A-4433-8C40-F868AE6B1091}" sibTransId="{608B0ADA-2BB8-4057-89E8-DF27586E5FDA}"/>
    <dgm:cxn modelId="{19516DE3-8529-42A7-B90A-FE5CF7A4658A}" srcId="{6DF79FC9-E5B9-4679-B30B-9C6B9B02042F}" destId="{D7A7F56E-482C-44B3-BBDC-2464B1CA44F8}" srcOrd="2" destOrd="0" parTransId="{EDC1DC09-CFA1-4CF2-8DA6-7D0B13A524FA}" sibTransId="{E196079E-90B3-4C53-82EB-089530A235D6}"/>
    <dgm:cxn modelId="{AC0BB6FD-EBF8-4E93-B223-EA9C8271729D}" type="presOf" srcId="{218AF62C-1550-4D13-8022-4DC1AE738BC1}" destId="{65F7BBCE-776F-4CD3-8CD7-009446E7E5D3}" srcOrd="0" destOrd="2" presId="urn:microsoft.com/office/officeart/2005/8/layout/hList1"/>
    <dgm:cxn modelId="{01B2C157-C5D2-48D4-A7F4-FB3CE7D3F528}" type="presParOf" srcId="{8830F8F0-C1A0-41A8-8915-D747954BAFD2}" destId="{2D039997-3CE0-4B19-823D-5EF0C9BE65D4}" srcOrd="0" destOrd="0" presId="urn:microsoft.com/office/officeart/2005/8/layout/hList1"/>
    <dgm:cxn modelId="{7F90E8A2-FC88-4081-81D3-2156DFF4A0C1}" type="presParOf" srcId="{2D039997-3CE0-4B19-823D-5EF0C9BE65D4}" destId="{B57F42F9-CA12-4AA1-9D15-D5E331B9BCBE}" srcOrd="0" destOrd="0" presId="urn:microsoft.com/office/officeart/2005/8/layout/hList1"/>
    <dgm:cxn modelId="{FED2CC7C-CF18-495C-B2B4-14B42567351A}" type="presParOf" srcId="{2D039997-3CE0-4B19-823D-5EF0C9BE65D4}" destId="{AC088150-1FD2-435D-B16B-FD7CBF86B489}" srcOrd="1" destOrd="0" presId="urn:microsoft.com/office/officeart/2005/8/layout/hList1"/>
    <dgm:cxn modelId="{3C45C4FC-AC0E-4929-91A4-92914802C598}" type="presParOf" srcId="{8830F8F0-C1A0-41A8-8915-D747954BAFD2}" destId="{EA81BD02-FD57-4AB7-91B9-6854F0121FC1}" srcOrd="1" destOrd="0" presId="urn:microsoft.com/office/officeart/2005/8/layout/hList1"/>
    <dgm:cxn modelId="{61A4550A-EA74-4F3A-B0FB-704B6A27130C}" type="presParOf" srcId="{8830F8F0-C1A0-41A8-8915-D747954BAFD2}" destId="{0F99F0DF-0429-4EF1-A4E6-7806A9C15807}" srcOrd="2" destOrd="0" presId="urn:microsoft.com/office/officeart/2005/8/layout/hList1"/>
    <dgm:cxn modelId="{61F93D43-19B0-48C4-8F66-E9B92328FEC3}" type="presParOf" srcId="{0F99F0DF-0429-4EF1-A4E6-7806A9C15807}" destId="{55D28DB6-9988-4AA5-8710-03DDCCC803F3}" srcOrd="0" destOrd="0" presId="urn:microsoft.com/office/officeart/2005/8/layout/hList1"/>
    <dgm:cxn modelId="{34A55746-CFF5-4269-BD93-1765BE11C480}" type="presParOf" srcId="{0F99F0DF-0429-4EF1-A4E6-7806A9C15807}" destId="{65F7BBCE-776F-4CD3-8CD7-009446E7E5D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FB26915-5C83-42F4-9857-C7F70AD9485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84A4B98-DA88-418F-AA15-32EFC29850CD}">
      <dgm:prSet phldrT="[Text]"/>
      <dgm:spPr/>
      <dgm:t>
        <a:bodyPr/>
        <a:lstStyle/>
        <a:p>
          <a:r>
            <a:rPr lang="en-US"/>
            <a:t>Registration</a:t>
          </a:r>
        </a:p>
      </dgm:t>
    </dgm:pt>
    <dgm:pt modelId="{174A9F34-EC34-40D6-8A46-5338F44BF92A}" type="parTrans" cxnId="{A5BBB4AD-E5F4-4147-A7C4-9333DE93614D}">
      <dgm:prSet/>
      <dgm:spPr/>
      <dgm:t>
        <a:bodyPr/>
        <a:lstStyle/>
        <a:p>
          <a:endParaRPr lang="en-US"/>
        </a:p>
      </dgm:t>
    </dgm:pt>
    <dgm:pt modelId="{9B1C9FBE-D2CC-4408-8362-17203EC7AA56}" type="sibTrans" cxnId="{A5BBB4AD-E5F4-4147-A7C4-9333DE93614D}">
      <dgm:prSet/>
      <dgm:spPr/>
      <dgm:t>
        <a:bodyPr/>
        <a:lstStyle/>
        <a:p>
          <a:endParaRPr lang="en-US"/>
        </a:p>
      </dgm:t>
    </dgm:pt>
    <dgm:pt modelId="{81E69551-F1D9-4DDD-B2DF-6D70E3F79912}">
      <dgm:prSet phldrT="[Text]"/>
      <dgm:spPr/>
      <dgm:t>
        <a:bodyPr/>
        <a:lstStyle/>
        <a:p>
          <a:r>
            <a:rPr lang="en-US"/>
            <a:t>Regular Offenders: 10-30 years</a:t>
          </a:r>
        </a:p>
      </dgm:t>
    </dgm:pt>
    <dgm:pt modelId="{AD1F7C05-8295-485F-BA30-AB1FD494BC32}" type="parTrans" cxnId="{592D7561-F386-410E-95BF-6A739FC378DF}">
      <dgm:prSet/>
      <dgm:spPr/>
      <dgm:t>
        <a:bodyPr/>
        <a:lstStyle/>
        <a:p>
          <a:endParaRPr lang="en-US"/>
        </a:p>
      </dgm:t>
    </dgm:pt>
    <dgm:pt modelId="{5653A8E8-276E-4F58-A194-8791DBA22DBD}" type="sibTrans" cxnId="{592D7561-F386-410E-95BF-6A739FC378DF}">
      <dgm:prSet/>
      <dgm:spPr/>
      <dgm:t>
        <a:bodyPr/>
        <a:lstStyle/>
        <a:p>
          <a:endParaRPr lang="en-US"/>
        </a:p>
      </dgm:t>
    </dgm:pt>
    <dgm:pt modelId="{1E38D24B-E159-4FC6-9513-965AC4023406}">
      <dgm:prSet phldrT="[Text]"/>
      <dgm:spPr/>
      <dgm:t>
        <a:bodyPr/>
        <a:lstStyle/>
        <a:p>
          <a:r>
            <a:rPr lang="en-US"/>
            <a:t>Lifetime Offenders</a:t>
          </a:r>
        </a:p>
      </dgm:t>
    </dgm:pt>
    <dgm:pt modelId="{0199A2F2-B217-4587-8305-955FC85E302E}" type="parTrans" cxnId="{21B5957F-8E79-4728-A062-662033A23FA2}">
      <dgm:prSet/>
      <dgm:spPr/>
      <dgm:t>
        <a:bodyPr/>
        <a:lstStyle/>
        <a:p>
          <a:endParaRPr lang="en-US"/>
        </a:p>
      </dgm:t>
    </dgm:pt>
    <dgm:pt modelId="{3C64431B-8031-43A2-94AF-921A12D9C5B3}" type="sibTrans" cxnId="{21B5957F-8E79-4728-A062-662033A23FA2}">
      <dgm:prSet/>
      <dgm:spPr/>
      <dgm:t>
        <a:bodyPr/>
        <a:lstStyle/>
        <a:p>
          <a:endParaRPr lang="en-US"/>
        </a:p>
      </dgm:t>
    </dgm:pt>
    <dgm:pt modelId="{6F059E8C-FE15-4CD3-B73A-9BB59CF5D26C}">
      <dgm:prSet phldrT="[Text]"/>
      <dgm:spPr/>
      <dgm:t>
        <a:bodyPr/>
        <a:lstStyle/>
        <a:p>
          <a:r>
            <a:rPr lang="en-US"/>
            <a:t>Violations</a:t>
          </a:r>
        </a:p>
      </dgm:t>
    </dgm:pt>
    <dgm:pt modelId="{AC06372B-9884-4FA1-B770-3BE016956168}" type="parTrans" cxnId="{68B4A793-6623-4C8C-9E67-1E9159C8EE4D}">
      <dgm:prSet/>
      <dgm:spPr/>
      <dgm:t>
        <a:bodyPr/>
        <a:lstStyle/>
        <a:p>
          <a:endParaRPr lang="en-US"/>
        </a:p>
      </dgm:t>
    </dgm:pt>
    <dgm:pt modelId="{514031F1-2A98-48FC-AE27-36AD11993CEA}" type="sibTrans" cxnId="{68B4A793-6623-4C8C-9E67-1E9159C8EE4D}">
      <dgm:prSet/>
      <dgm:spPr/>
      <dgm:t>
        <a:bodyPr/>
        <a:lstStyle/>
        <a:p>
          <a:endParaRPr lang="en-US"/>
        </a:p>
      </dgm:t>
    </dgm:pt>
    <dgm:pt modelId="{BA8031AD-44CD-42A7-9D39-8F83C09180FC}">
      <dgm:prSet phldrT="[Text]"/>
      <dgm:spPr/>
      <dgm:t>
        <a:bodyPr/>
        <a:lstStyle/>
        <a:p>
          <a:r>
            <a:rPr lang="en-US"/>
            <a:t>Class F Felony</a:t>
          </a:r>
        </a:p>
      </dgm:t>
    </dgm:pt>
    <dgm:pt modelId="{B6281B1A-EC80-4E9E-ADFE-9ED3CCDED8F1}" type="parTrans" cxnId="{6D13EF03-ED2C-49B9-86B1-F455EF3F7B6A}">
      <dgm:prSet/>
      <dgm:spPr/>
      <dgm:t>
        <a:bodyPr/>
        <a:lstStyle/>
        <a:p>
          <a:endParaRPr lang="en-US"/>
        </a:p>
      </dgm:t>
    </dgm:pt>
    <dgm:pt modelId="{14F1DB46-3A81-49FF-A80E-D0E235EBDF20}" type="sibTrans" cxnId="{6D13EF03-ED2C-49B9-86B1-F455EF3F7B6A}">
      <dgm:prSet/>
      <dgm:spPr/>
      <dgm:t>
        <a:bodyPr/>
        <a:lstStyle/>
        <a:p>
          <a:endParaRPr lang="en-US"/>
        </a:p>
      </dgm:t>
    </dgm:pt>
    <dgm:pt modelId="{AAAEEA5C-536B-4DCF-A770-5B5052F53ABE}">
      <dgm:prSet phldrT="[Text]"/>
      <dgm:spPr/>
      <dgm:t>
        <a:bodyPr/>
        <a:lstStyle/>
        <a:p>
          <a:r>
            <a:rPr lang="en-US"/>
            <a:t>Subject to warrantless arrest</a:t>
          </a:r>
        </a:p>
      </dgm:t>
    </dgm:pt>
    <dgm:pt modelId="{119D69B1-E840-49ED-8FC6-F66F4911949D}" type="parTrans" cxnId="{176587F9-7CE0-42D3-BDC5-E248541F4AD7}">
      <dgm:prSet/>
      <dgm:spPr/>
      <dgm:t>
        <a:bodyPr/>
        <a:lstStyle/>
        <a:p>
          <a:endParaRPr lang="en-US"/>
        </a:p>
      </dgm:t>
    </dgm:pt>
    <dgm:pt modelId="{87E3B4FB-5431-4A82-AA15-6ABCE45F9D22}" type="sibTrans" cxnId="{176587F9-7CE0-42D3-BDC5-E248541F4AD7}">
      <dgm:prSet/>
      <dgm:spPr/>
      <dgm:t>
        <a:bodyPr/>
        <a:lstStyle/>
        <a:p>
          <a:endParaRPr lang="en-US"/>
        </a:p>
      </dgm:t>
    </dgm:pt>
    <dgm:pt modelId="{D29251B9-7996-41C2-A9AF-B3B22304151D}">
      <dgm:prSet phldrT="[Text]"/>
      <dgm:spPr/>
      <dgm:t>
        <a:bodyPr/>
        <a:lstStyle/>
        <a:p>
          <a:r>
            <a:rPr lang="en-US"/>
            <a:t>Dissemination</a:t>
          </a:r>
        </a:p>
      </dgm:t>
    </dgm:pt>
    <dgm:pt modelId="{8EA7F5A4-4DC7-4212-976A-458A6CC3796C}" type="parTrans" cxnId="{C5161988-6A3E-4A0A-8FDB-564ACFADE3CD}">
      <dgm:prSet/>
      <dgm:spPr/>
      <dgm:t>
        <a:bodyPr/>
        <a:lstStyle/>
        <a:p>
          <a:endParaRPr lang="en-US"/>
        </a:p>
      </dgm:t>
    </dgm:pt>
    <dgm:pt modelId="{06773FFD-39B1-4C19-B623-33555DCE8138}" type="sibTrans" cxnId="{C5161988-6A3E-4A0A-8FDB-564ACFADE3CD}">
      <dgm:prSet/>
      <dgm:spPr/>
      <dgm:t>
        <a:bodyPr/>
        <a:lstStyle/>
        <a:p>
          <a:endParaRPr lang="en-US"/>
        </a:p>
      </dgm:t>
    </dgm:pt>
    <dgm:pt modelId="{8FD3300E-DC83-4924-94DE-A7794BC12B6F}">
      <dgm:prSet phldrT="[Text]"/>
      <dgm:spPr/>
      <dgm:t>
        <a:bodyPr/>
        <a:lstStyle/>
        <a:p>
          <a:r>
            <a:rPr lang="en-US"/>
            <a:t>Website</a:t>
          </a:r>
        </a:p>
      </dgm:t>
    </dgm:pt>
    <dgm:pt modelId="{60009A4F-1C15-4017-BF88-B14A723BE526}" type="parTrans" cxnId="{4A669F18-9EA0-47E1-8DDE-8AD80EAEAFD4}">
      <dgm:prSet/>
      <dgm:spPr/>
      <dgm:t>
        <a:bodyPr/>
        <a:lstStyle/>
        <a:p>
          <a:endParaRPr lang="en-US"/>
        </a:p>
      </dgm:t>
    </dgm:pt>
    <dgm:pt modelId="{6B4508C8-CB8C-417E-AD2B-E747A13BCA57}" type="sibTrans" cxnId="{4A669F18-9EA0-47E1-8DDE-8AD80EAEAFD4}">
      <dgm:prSet/>
      <dgm:spPr/>
      <dgm:t>
        <a:bodyPr/>
        <a:lstStyle/>
        <a:p>
          <a:endParaRPr lang="en-US"/>
        </a:p>
      </dgm:t>
    </dgm:pt>
    <dgm:pt modelId="{87D2E820-FF65-49BD-A200-1E1F6354047E}">
      <dgm:prSet phldrT="[Text]"/>
      <dgm:spPr/>
      <dgm:t>
        <a:bodyPr/>
        <a:lstStyle/>
        <a:p>
          <a:r>
            <a:rPr lang="en-US"/>
            <a:t>Sexually Violent Predators</a:t>
          </a:r>
        </a:p>
      </dgm:t>
    </dgm:pt>
    <dgm:pt modelId="{B190BABE-952D-4613-AD5B-A14D4FBF1C56}" type="parTrans" cxnId="{6A8B5D2F-C20B-4F41-B518-A552F32E7C02}">
      <dgm:prSet/>
      <dgm:spPr/>
      <dgm:t>
        <a:bodyPr/>
        <a:lstStyle/>
        <a:p>
          <a:endParaRPr lang="en-US"/>
        </a:p>
      </dgm:t>
    </dgm:pt>
    <dgm:pt modelId="{7E1B8F08-2782-4E31-9484-F11FA89230FE}" type="sibTrans" cxnId="{6A8B5D2F-C20B-4F41-B518-A552F32E7C02}">
      <dgm:prSet/>
      <dgm:spPr/>
      <dgm:t>
        <a:bodyPr/>
        <a:lstStyle/>
        <a:p>
          <a:endParaRPr lang="en-US"/>
        </a:p>
      </dgm:t>
    </dgm:pt>
    <dgm:pt modelId="{50413439-DEDF-4BC0-834B-83B427457144}">
      <dgm:prSet phldrT="[Text]"/>
      <dgm:spPr/>
      <dgm:t>
        <a:bodyPr/>
        <a:lstStyle/>
        <a:p>
          <a:r>
            <a:rPr lang="en-US"/>
            <a:t>Aggravated Offenders</a:t>
          </a:r>
        </a:p>
      </dgm:t>
    </dgm:pt>
    <dgm:pt modelId="{4EBD5BEC-5138-40BC-A34B-382ED1A17090}" type="parTrans" cxnId="{DCF05A71-23F3-479C-B31A-1253C8365799}">
      <dgm:prSet/>
      <dgm:spPr/>
      <dgm:t>
        <a:bodyPr/>
        <a:lstStyle/>
        <a:p>
          <a:endParaRPr lang="en-US"/>
        </a:p>
      </dgm:t>
    </dgm:pt>
    <dgm:pt modelId="{2E64DBF0-036C-4208-8011-F6BAB2FE646B}" type="sibTrans" cxnId="{DCF05A71-23F3-479C-B31A-1253C8365799}">
      <dgm:prSet/>
      <dgm:spPr/>
      <dgm:t>
        <a:bodyPr/>
        <a:lstStyle/>
        <a:p>
          <a:endParaRPr lang="en-US"/>
        </a:p>
      </dgm:t>
    </dgm:pt>
    <dgm:pt modelId="{BE6F365D-F726-40FC-AA16-E5EE91268BC3}">
      <dgm:prSet phldrT="[Text]"/>
      <dgm:spPr/>
      <dgm:t>
        <a:bodyPr/>
        <a:lstStyle/>
        <a:p>
          <a:r>
            <a:rPr lang="en-US"/>
            <a:t>Recidivists</a:t>
          </a:r>
        </a:p>
      </dgm:t>
    </dgm:pt>
    <dgm:pt modelId="{7267498D-2181-4C9A-98B3-1E5B932DE7C0}" type="parTrans" cxnId="{15AE265D-5963-4FA0-99CF-8E31C8E8F5EB}">
      <dgm:prSet/>
      <dgm:spPr/>
      <dgm:t>
        <a:bodyPr/>
        <a:lstStyle/>
        <a:p>
          <a:endParaRPr lang="en-US"/>
        </a:p>
      </dgm:t>
    </dgm:pt>
    <dgm:pt modelId="{D168F8EC-D9E5-4E23-87CB-E99B3A428666}" type="sibTrans" cxnId="{15AE265D-5963-4FA0-99CF-8E31C8E8F5EB}">
      <dgm:prSet/>
      <dgm:spPr/>
      <dgm:t>
        <a:bodyPr/>
        <a:lstStyle/>
        <a:p>
          <a:endParaRPr lang="en-US"/>
        </a:p>
      </dgm:t>
    </dgm:pt>
    <dgm:pt modelId="{584E3A46-A0FA-4C5D-B741-AD9D686255F5}">
      <dgm:prSet phldrT="[Text]"/>
      <dgm:spPr/>
      <dgm:t>
        <a:bodyPr/>
        <a:lstStyle/>
        <a:p>
          <a:r>
            <a:rPr lang="en-US"/>
            <a:t>YQSO/YRSO</a:t>
          </a:r>
        </a:p>
      </dgm:t>
    </dgm:pt>
    <dgm:pt modelId="{7F3C12F1-43DB-4B2E-9D83-B29D822B39E3}" type="parTrans" cxnId="{70CA5970-0C2E-4D89-BF0A-8D7D0B10385B}">
      <dgm:prSet/>
      <dgm:spPr/>
      <dgm:t>
        <a:bodyPr/>
        <a:lstStyle/>
        <a:p>
          <a:endParaRPr lang="en-US"/>
        </a:p>
      </dgm:t>
    </dgm:pt>
    <dgm:pt modelId="{67B0D337-E410-49CE-A939-1B00BA93AF7D}" type="sibTrans" cxnId="{70CA5970-0C2E-4D89-BF0A-8D7D0B10385B}">
      <dgm:prSet/>
      <dgm:spPr/>
      <dgm:t>
        <a:bodyPr/>
        <a:lstStyle/>
        <a:p>
          <a:endParaRPr lang="en-US"/>
        </a:p>
      </dgm:t>
    </dgm:pt>
    <dgm:pt modelId="{0A56E2E2-C322-4842-A84E-0419640CCA0A}">
      <dgm:prSet phldrT="[Text]"/>
      <dgm:spPr/>
      <dgm:t>
        <a:bodyPr/>
        <a:lstStyle/>
        <a:p>
          <a:r>
            <a:rPr lang="en-US"/>
            <a:t>Do not provide info from DCIN/NCIC</a:t>
          </a:r>
        </a:p>
      </dgm:t>
    </dgm:pt>
    <dgm:pt modelId="{B4B576E6-218D-4272-8CB8-450A6B7332AB}" type="parTrans" cxnId="{584A0BC9-27D5-4D5A-A6C5-6622A01A4732}">
      <dgm:prSet/>
      <dgm:spPr/>
      <dgm:t>
        <a:bodyPr/>
        <a:lstStyle/>
        <a:p>
          <a:endParaRPr lang="en-US"/>
        </a:p>
      </dgm:t>
    </dgm:pt>
    <dgm:pt modelId="{09185511-DBCD-4FAD-8F16-F9518A318BE8}" type="sibTrans" cxnId="{584A0BC9-27D5-4D5A-A6C5-6622A01A4732}">
      <dgm:prSet/>
      <dgm:spPr/>
      <dgm:t>
        <a:bodyPr/>
        <a:lstStyle/>
        <a:p>
          <a:endParaRPr lang="en-US"/>
        </a:p>
      </dgm:t>
    </dgm:pt>
    <dgm:pt modelId="{9467E568-14F4-4338-AA65-5BE7FA570CE6}">
      <dgm:prSet phldrT="[Text]"/>
      <dgm:spPr/>
      <dgm:t>
        <a:bodyPr/>
        <a:lstStyle/>
        <a:p>
          <a:r>
            <a:rPr lang="en-US"/>
            <a:t>Contact Sheriff’s Office</a:t>
          </a:r>
        </a:p>
      </dgm:t>
    </dgm:pt>
    <dgm:pt modelId="{3FCFE8BC-4AF5-4468-9359-CB89EA30F830}" type="parTrans" cxnId="{48DDFCD6-3FB7-4156-8E58-EB4A23FD807E}">
      <dgm:prSet/>
      <dgm:spPr/>
      <dgm:t>
        <a:bodyPr/>
        <a:lstStyle/>
        <a:p>
          <a:endParaRPr lang="en-US"/>
        </a:p>
      </dgm:t>
    </dgm:pt>
    <dgm:pt modelId="{FF25ED9B-421D-41B5-852B-552BBF056540}" type="sibTrans" cxnId="{48DDFCD6-3FB7-4156-8E58-EB4A23FD807E}">
      <dgm:prSet/>
      <dgm:spPr/>
      <dgm:t>
        <a:bodyPr/>
        <a:lstStyle/>
        <a:p>
          <a:endParaRPr lang="en-US"/>
        </a:p>
      </dgm:t>
    </dgm:pt>
    <dgm:pt modelId="{3EE14D3F-1902-4E6C-B447-4728284BF0D4}" type="pres">
      <dgm:prSet presAssocID="{CFB26915-5C83-42F4-9857-C7F70AD94854}" presName="linear" presStyleCnt="0">
        <dgm:presLayoutVars>
          <dgm:dir/>
          <dgm:animLvl val="lvl"/>
          <dgm:resizeHandles val="exact"/>
        </dgm:presLayoutVars>
      </dgm:prSet>
      <dgm:spPr/>
    </dgm:pt>
    <dgm:pt modelId="{F1A2A90C-CB8C-4664-B04B-5FC7877E5B30}" type="pres">
      <dgm:prSet presAssocID="{984A4B98-DA88-418F-AA15-32EFC29850CD}" presName="parentLin" presStyleCnt="0"/>
      <dgm:spPr/>
    </dgm:pt>
    <dgm:pt modelId="{6B838D06-ADFF-44F9-9217-944536974EA5}" type="pres">
      <dgm:prSet presAssocID="{984A4B98-DA88-418F-AA15-32EFC29850CD}" presName="parentLeftMargin" presStyleLbl="node1" presStyleIdx="0" presStyleCnt="3"/>
      <dgm:spPr/>
    </dgm:pt>
    <dgm:pt modelId="{18A82E8C-7743-4FEB-B29F-7C30213B7EE3}" type="pres">
      <dgm:prSet presAssocID="{984A4B98-DA88-418F-AA15-32EFC29850CD}" presName="parentText" presStyleLbl="node1" presStyleIdx="0" presStyleCnt="3">
        <dgm:presLayoutVars>
          <dgm:chMax val="0"/>
          <dgm:bulletEnabled val="1"/>
        </dgm:presLayoutVars>
      </dgm:prSet>
      <dgm:spPr/>
    </dgm:pt>
    <dgm:pt modelId="{1943EF64-065E-4359-8E8C-990C8EE7F683}" type="pres">
      <dgm:prSet presAssocID="{984A4B98-DA88-418F-AA15-32EFC29850CD}" presName="negativeSpace" presStyleCnt="0"/>
      <dgm:spPr/>
    </dgm:pt>
    <dgm:pt modelId="{27FF7FDE-381E-4767-A9AB-DDB55C7E5326}" type="pres">
      <dgm:prSet presAssocID="{984A4B98-DA88-418F-AA15-32EFC29850CD}" presName="childText" presStyleLbl="conFgAcc1" presStyleIdx="0" presStyleCnt="3">
        <dgm:presLayoutVars>
          <dgm:bulletEnabled val="1"/>
        </dgm:presLayoutVars>
      </dgm:prSet>
      <dgm:spPr/>
    </dgm:pt>
    <dgm:pt modelId="{57CE6A45-3947-4C3E-832A-9CA96BB6A69B}" type="pres">
      <dgm:prSet presAssocID="{9B1C9FBE-D2CC-4408-8362-17203EC7AA56}" presName="spaceBetweenRectangles" presStyleCnt="0"/>
      <dgm:spPr/>
    </dgm:pt>
    <dgm:pt modelId="{F1267F9D-FECE-4C3F-A9AC-D9DE11958EDB}" type="pres">
      <dgm:prSet presAssocID="{6F059E8C-FE15-4CD3-B73A-9BB59CF5D26C}" presName="parentLin" presStyleCnt="0"/>
      <dgm:spPr/>
    </dgm:pt>
    <dgm:pt modelId="{B70138CE-EB60-4398-8FE8-BF046D4F8EA6}" type="pres">
      <dgm:prSet presAssocID="{6F059E8C-FE15-4CD3-B73A-9BB59CF5D26C}" presName="parentLeftMargin" presStyleLbl="node1" presStyleIdx="0" presStyleCnt="3"/>
      <dgm:spPr/>
    </dgm:pt>
    <dgm:pt modelId="{58593C1E-0DA0-4CA6-8C23-63EF4FAFD5AB}" type="pres">
      <dgm:prSet presAssocID="{6F059E8C-FE15-4CD3-B73A-9BB59CF5D26C}" presName="parentText" presStyleLbl="node1" presStyleIdx="1" presStyleCnt="3">
        <dgm:presLayoutVars>
          <dgm:chMax val="0"/>
          <dgm:bulletEnabled val="1"/>
        </dgm:presLayoutVars>
      </dgm:prSet>
      <dgm:spPr/>
    </dgm:pt>
    <dgm:pt modelId="{E059FFBD-6F1D-4CCA-9995-28636F3B464B}" type="pres">
      <dgm:prSet presAssocID="{6F059E8C-FE15-4CD3-B73A-9BB59CF5D26C}" presName="negativeSpace" presStyleCnt="0"/>
      <dgm:spPr/>
    </dgm:pt>
    <dgm:pt modelId="{210B11F8-C1D7-4774-A7B6-C5DDBBECD2CB}" type="pres">
      <dgm:prSet presAssocID="{6F059E8C-FE15-4CD3-B73A-9BB59CF5D26C}" presName="childText" presStyleLbl="conFgAcc1" presStyleIdx="1" presStyleCnt="3">
        <dgm:presLayoutVars>
          <dgm:bulletEnabled val="1"/>
        </dgm:presLayoutVars>
      </dgm:prSet>
      <dgm:spPr/>
    </dgm:pt>
    <dgm:pt modelId="{A913AAA2-058F-440C-ACE5-9CF443B7F97E}" type="pres">
      <dgm:prSet presAssocID="{514031F1-2A98-48FC-AE27-36AD11993CEA}" presName="spaceBetweenRectangles" presStyleCnt="0"/>
      <dgm:spPr/>
    </dgm:pt>
    <dgm:pt modelId="{9C4895AF-0CB3-459B-9AEE-A7F8E1B67F51}" type="pres">
      <dgm:prSet presAssocID="{D29251B9-7996-41C2-A9AF-B3B22304151D}" presName="parentLin" presStyleCnt="0"/>
      <dgm:spPr/>
    </dgm:pt>
    <dgm:pt modelId="{7AD60D4B-68E2-45B6-9DDD-5AE91DE9BA3B}" type="pres">
      <dgm:prSet presAssocID="{D29251B9-7996-41C2-A9AF-B3B22304151D}" presName="parentLeftMargin" presStyleLbl="node1" presStyleIdx="1" presStyleCnt="3"/>
      <dgm:spPr/>
    </dgm:pt>
    <dgm:pt modelId="{6E695120-F3B8-412E-8D62-A488EB98F401}" type="pres">
      <dgm:prSet presAssocID="{D29251B9-7996-41C2-A9AF-B3B22304151D}" presName="parentText" presStyleLbl="node1" presStyleIdx="2" presStyleCnt="3">
        <dgm:presLayoutVars>
          <dgm:chMax val="0"/>
          <dgm:bulletEnabled val="1"/>
        </dgm:presLayoutVars>
      </dgm:prSet>
      <dgm:spPr/>
    </dgm:pt>
    <dgm:pt modelId="{71EA446E-6E95-4B2B-A584-43BE08BF7147}" type="pres">
      <dgm:prSet presAssocID="{D29251B9-7996-41C2-A9AF-B3B22304151D}" presName="negativeSpace" presStyleCnt="0"/>
      <dgm:spPr/>
    </dgm:pt>
    <dgm:pt modelId="{1756BD80-0237-47C3-8B80-7BF11EED7F21}" type="pres">
      <dgm:prSet presAssocID="{D29251B9-7996-41C2-A9AF-B3B22304151D}" presName="childText" presStyleLbl="conFgAcc1" presStyleIdx="2" presStyleCnt="3">
        <dgm:presLayoutVars>
          <dgm:bulletEnabled val="1"/>
        </dgm:presLayoutVars>
      </dgm:prSet>
      <dgm:spPr/>
    </dgm:pt>
  </dgm:ptLst>
  <dgm:cxnLst>
    <dgm:cxn modelId="{6D13EF03-ED2C-49B9-86B1-F455EF3F7B6A}" srcId="{6F059E8C-FE15-4CD3-B73A-9BB59CF5D26C}" destId="{BA8031AD-44CD-42A7-9D39-8F83C09180FC}" srcOrd="0" destOrd="0" parTransId="{B6281B1A-EC80-4E9E-ADFE-9ED3CCDED8F1}" sibTransId="{14F1DB46-3A81-49FF-A80E-D0E235EBDF20}"/>
    <dgm:cxn modelId="{09532906-BC4B-42D2-826E-B1D061692057}" type="presOf" srcId="{AAAEEA5C-536B-4DCF-A770-5B5052F53ABE}" destId="{210B11F8-C1D7-4774-A7B6-C5DDBBECD2CB}" srcOrd="0" destOrd="1" presId="urn:microsoft.com/office/officeart/2005/8/layout/list1"/>
    <dgm:cxn modelId="{429E3417-24C2-4C9C-88D9-8F9999A2D055}" type="presOf" srcId="{6F059E8C-FE15-4CD3-B73A-9BB59CF5D26C}" destId="{58593C1E-0DA0-4CA6-8C23-63EF4FAFD5AB}" srcOrd="1" destOrd="0" presId="urn:microsoft.com/office/officeart/2005/8/layout/list1"/>
    <dgm:cxn modelId="{45513018-BCF2-4F26-84C5-EC4352528E81}" type="presOf" srcId="{984A4B98-DA88-418F-AA15-32EFC29850CD}" destId="{6B838D06-ADFF-44F9-9217-944536974EA5}" srcOrd="0" destOrd="0" presId="urn:microsoft.com/office/officeart/2005/8/layout/list1"/>
    <dgm:cxn modelId="{4A669F18-9EA0-47E1-8DDE-8AD80EAEAFD4}" srcId="{D29251B9-7996-41C2-A9AF-B3B22304151D}" destId="{8FD3300E-DC83-4924-94DE-A7794BC12B6F}" srcOrd="0" destOrd="0" parTransId="{60009A4F-1C15-4017-BF88-B14A723BE526}" sibTransId="{6B4508C8-CB8C-417E-AD2B-E747A13BCA57}"/>
    <dgm:cxn modelId="{4A773F29-9F8E-49D2-B310-327403955617}" type="presOf" srcId="{CFB26915-5C83-42F4-9857-C7F70AD94854}" destId="{3EE14D3F-1902-4E6C-B447-4728284BF0D4}" srcOrd="0" destOrd="0" presId="urn:microsoft.com/office/officeart/2005/8/layout/list1"/>
    <dgm:cxn modelId="{F8E9672B-71D1-4F58-9F38-9C0C16AD38C9}" type="presOf" srcId="{8FD3300E-DC83-4924-94DE-A7794BC12B6F}" destId="{1756BD80-0237-47C3-8B80-7BF11EED7F21}" srcOrd="0" destOrd="0" presId="urn:microsoft.com/office/officeart/2005/8/layout/list1"/>
    <dgm:cxn modelId="{6A8B5D2F-C20B-4F41-B518-A552F32E7C02}" srcId="{1E38D24B-E159-4FC6-9513-965AC4023406}" destId="{87D2E820-FF65-49BD-A200-1E1F6354047E}" srcOrd="0" destOrd="0" parTransId="{B190BABE-952D-4613-AD5B-A14D4FBF1C56}" sibTransId="{7E1B8F08-2782-4E31-9484-F11FA89230FE}"/>
    <dgm:cxn modelId="{E0B9C533-ECA0-4ACD-83CF-E16AFD7C6CD2}" type="presOf" srcId="{BE6F365D-F726-40FC-AA16-E5EE91268BC3}" destId="{27FF7FDE-381E-4767-A9AB-DDB55C7E5326}" srcOrd="0" destOrd="4" presId="urn:microsoft.com/office/officeart/2005/8/layout/list1"/>
    <dgm:cxn modelId="{59D30D39-3EB9-456A-8063-0CC82BF2CEF6}" type="presOf" srcId="{6F059E8C-FE15-4CD3-B73A-9BB59CF5D26C}" destId="{B70138CE-EB60-4398-8FE8-BF046D4F8EA6}" srcOrd="0" destOrd="0" presId="urn:microsoft.com/office/officeart/2005/8/layout/list1"/>
    <dgm:cxn modelId="{8396563F-B043-4F1C-AED2-284037A904F0}" type="presOf" srcId="{D29251B9-7996-41C2-A9AF-B3B22304151D}" destId="{7AD60D4B-68E2-45B6-9DDD-5AE91DE9BA3B}" srcOrd="0" destOrd="0" presId="urn:microsoft.com/office/officeart/2005/8/layout/list1"/>
    <dgm:cxn modelId="{15AE265D-5963-4FA0-99CF-8E31C8E8F5EB}" srcId="{1E38D24B-E159-4FC6-9513-965AC4023406}" destId="{BE6F365D-F726-40FC-AA16-E5EE91268BC3}" srcOrd="2" destOrd="0" parTransId="{7267498D-2181-4C9A-98B3-1E5B932DE7C0}" sibTransId="{D168F8EC-D9E5-4E23-87CB-E99B3A428666}"/>
    <dgm:cxn modelId="{67B4B160-947B-4911-9B1D-400B0A783269}" type="presOf" srcId="{87D2E820-FF65-49BD-A200-1E1F6354047E}" destId="{27FF7FDE-381E-4767-A9AB-DDB55C7E5326}" srcOrd="0" destOrd="2" presId="urn:microsoft.com/office/officeart/2005/8/layout/list1"/>
    <dgm:cxn modelId="{81EB5C41-CD63-4EDE-850A-ACC309DAE2FD}" type="presOf" srcId="{1E38D24B-E159-4FC6-9513-965AC4023406}" destId="{27FF7FDE-381E-4767-A9AB-DDB55C7E5326}" srcOrd="0" destOrd="1" presId="urn:microsoft.com/office/officeart/2005/8/layout/list1"/>
    <dgm:cxn modelId="{592D7561-F386-410E-95BF-6A739FC378DF}" srcId="{984A4B98-DA88-418F-AA15-32EFC29850CD}" destId="{81E69551-F1D9-4DDD-B2DF-6D70E3F79912}" srcOrd="0" destOrd="0" parTransId="{AD1F7C05-8295-485F-BA30-AB1FD494BC32}" sibTransId="{5653A8E8-276E-4F58-A194-8791DBA22DBD}"/>
    <dgm:cxn modelId="{70CA5970-0C2E-4D89-BF0A-8D7D0B10385B}" srcId="{AAAEEA5C-536B-4DCF-A770-5B5052F53ABE}" destId="{584E3A46-A0FA-4C5D-B741-AD9D686255F5}" srcOrd="0" destOrd="0" parTransId="{7F3C12F1-43DB-4B2E-9D83-B29D822B39E3}" sibTransId="{67B0D337-E410-49CE-A939-1B00BA93AF7D}"/>
    <dgm:cxn modelId="{0C48D570-8ED7-4991-9CD9-3E5ED9B2A1F4}" type="presOf" srcId="{584E3A46-A0FA-4C5D-B741-AD9D686255F5}" destId="{210B11F8-C1D7-4774-A7B6-C5DDBBECD2CB}" srcOrd="0" destOrd="2" presId="urn:microsoft.com/office/officeart/2005/8/layout/list1"/>
    <dgm:cxn modelId="{DCF05A71-23F3-479C-B31A-1253C8365799}" srcId="{1E38D24B-E159-4FC6-9513-965AC4023406}" destId="{50413439-DEDF-4BC0-834B-83B427457144}" srcOrd="1" destOrd="0" parTransId="{4EBD5BEC-5138-40BC-A34B-382ED1A17090}" sibTransId="{2E64DBF0-036C-4208-8011-F6BAB2FE646B}"/>
    <dgm:cxn modelId="{A22C0F53-5BE8-4E3A-B7C7-319B09D16263}" type="presOf" srcId="{0A56E2E2-C322-4842-A84E-0419640CCA0A}" destId="{1756BD80-0237-47C3-8B80-7BF11EED7F21}" srcOrd="0" destOrd="1" presId="urn:microsoft.com/office/officeart/2005/8/layout/list1"/>
    <dgm:cxn modelId="{21B5957F-8E79-4728-A062-662033A23FA2}" srcId="{984A4B98-DA88-418F-AA15-32EFC29850CD}" destId="{1E38D24B-E159-4FC6-9513-965AC4023406}" srcOrd="1" destOrd="0" parTransId="{0199A2F2-B217-4587-8305-955FC85E302E}" sibTransId="{3C64431B-8031-43A2-94AF-921A12D9C5B3}"/>
    <dgm:cxn modelId="{C5161988-6A3E-4A0A-8FDB-564ACFADE3CD}" srcId="{CFB26915-5C83-42F4-9857-C7F70AD94854}" destId="{D29251B9-7996-41C2-A9AF-B3B22304151D}" srcOrd="2" destOrd="0" parTransId="{8EA7F5A4-4DC7-4212-976A-458A6CC3796C}" sibTransId="{06773FFD-39B1-4C19-B623-33555DCE8138}"/>
    <dgm:cxn modelId="{68B4A793-6623-4C8C-9E67-1E9159C8EE4D}" srcId="{CFB26915-5C83-42F4-9857-C7F70AD94854}" destId="{6F059E8C-FE15-4CD3-B73A-9BB59CF5D26C}" srcOrd="1" destOrd="0" parTransId="{AC06372B-9884-4FA1-B770-3BE016956168}" sibTransId="{514031F1-2A98-48FC-AE27-36AD11993CEA}"/>
    <dgm:cxn modelId="{79ECB39A-3A21-4791-B84E-9C8B05A54308}" type="presOf" srcId="{D29251B9-7996-41C2-A9AF-B3B22304151D}" destId="{6E695120-F3B8-412E-8D62-A488EB98F401}" srcOrd="1" destOrd="0" presId="urn:microsoft.com/office/officeart/2005/8/layout/list1"/>
    <dgm:cxn modelId="{1EB6A99B-D8D7-4F98-9C80-DC7A454C61D3}" type="presOf" srcId="{81E69551-F1D9-4DDD-B2DF-6D70E3F79912}" destId="{27FF7FDE-381E-4767-A9AB-DDB55C7E5326}" srcOrd="0" destOrd="0" presId="urn:microsoft.com/office/officeart/2005/8/layout/list1"/>
    <dgm:cxn modelId="{A5BBB4AD-E5F4-4147-A7C4-9333DE93614D}" srcId="{CFB26915-5C83-42F4-9857-C7F70AD94854}" destId="{984A4B98-DA88-418F-AA15-32EFC29850CD}" srcOrd="0" destOrd="0" parTransId="{174A9F34-EC34-40D6-8A46-5338F44BF92A}" sibTransId="{9B1C9FBE-D2CC-4408-8362-17203EC7AA56}"/>
    <dgm:cxn modelId="{901C3EB1-48A5-41DF-A731-943624F250A7}" type="presOf" srcId="{50413439-DEDF-4BC0-834B-83B427457144}" destId="{27FF7FDE-381E-4767-A9AB-DDB55C7E5326}" srcOrd="0" destOrd="3" presId="urn:microsoft.com/office/officeart/2005/8/layout/list1"/>
    <dgm:cxn modelId="{2058E8BF-FA9C-4B9F-AC26-0FAA9CD13463}" type="presOf" srcId="{9467E568-14F4-4338-AA65-5BE7FA570CE6}" destId="{1756BD80-0237-47C3-8B80-7BF11EED7F21}" srcOrd="0" destOrd="2" presId="urn:microsoft.com/office/officeart/2005/8/layout/list1"/>
    <dgm:cxn modelId="{584A0BC9-27D5-4D5A-A6C5-6622A01A4732}" srcId="{D29251B9-7996-41C2-A9AF-B3B22304151D}" destId="{0A56E2E2-C322-4842-A84E-0419640CCA0A}" srcOrd="1" destOrd="0" parTransId="{B4B576E6-218D-4272-8CB8-450A6B7332AB}" sibTransId="{09185511-DBCD-4FAD-8F16-F9518A318BE8}"/>
    <dgm:cxn modelId="{48DDFCD6-3FB7-4156-8E58-EB4A23FD807E}" srcId="{D29251B9-7996-41C2-A9AF-B3B22304151D}" destId="{9467E568-14F4-4338-AA65-5BE7FA570CE6}" srcOrd="2" destOrd="0" parTransId="{3FCFE8BC-4AF5-4468-9359-CB89EA30F830}" sibTransId="{FF25ED9B-421D-41B5-852B-552BBF056540}"/>
    <dgm:cxn modelId="{3F1E78E2-574E-4045-AB0E-A99F1BC07AC4}" type="presOf" srcId="{BA8031AD-44CD-42A7-9D39-8F83C09180FC}" destId="{210B11F8-C1D7-4774-A7B6-C5DDBBECD2CB}" srcOrd="0" destOrd="0" presId="urn:microsoft.com/office/officeart/2005/8/layout/list1"/>
    <dgm:cxn modelId="{5650DAED-8475-4868-BC9C-274D9702CEB0}" type="presOf" srcId="{984A4B98-DA88-418F-AA15-32EFC29850CD}" destId="{18A82E8C-7743-4FEB-B29F-7C30213B7EE3}" srcOrd="1" destOrd="0" presId="urn:microsoft.com/office/officeart/2005/8/layout/list1"/>
    <dgm:cxn modelId="{176587F9-7CE0-42D3-BDC5-E248541F4AD7}" srcId="{6F059E8C-FE15-4CD3-B73A-9BB59CF5D26C}" destId="{AAAEEA5C-536B-4DCF-A770-5B5052F53ABE}" srcOrd="1" destOrd="0" parTransId="{119D69B1-E840-49ED-8FC6-F66F4911949D}" sibTransId="{87E3B4FB-5431-4A82-AA15-6ABCE45F9D22}"/>
    <dgm:cxn modelId="{1DC27381-A948-4A67-908E-EF25DC39A359}" type="presParOf" srcId="{3EE14D3F-1902-4E6C-B447-4728284BF0D4}" destId="{F1A2A90C-CB8C-4664-B04B-5FC7877E5B30}" srcOrd="0" destOrd="0" presId="urn:microsoft.com/office/officeart/2005/8/layout/list1"/>
    <dgm:cxn modelId="{45545920-C0E2-472E-9622-B1282AB0FF17}" type="presParOf" srcId="{F1A2A90C-CB8C-4664-B04B-5FC7877E5B30}" destId="{6B838D06-ADFF-44F9-9217-944536974EA5}" srcOrd="0" destOrd="0" presId="urn:microsoft.com/office/officeart/2005/8/layout/list1"/>
    <dgm:cxn modelId="{A84B157C-4088-4C26-90BC-AC1612E9AD84}" type="presParOf" srcId="{F1A2A90C-CB8C-4664-B04B-5FC7877E5B30}" destId="{18A82E8C-7743-4FEB-B29F-7C30213B7EE3}" srcOrd="1" destOrd="0" presId="urn:microsoft.com/office/officeart/2005/8/layout/list1"/>
    <dgm:cxn modelId="{4A3C48A0-85B0-4F7F-B5F0-3DFBD4FB4F41}" type="presParOf" srcId="{3EE14D3F-1902-4E6C-B447-4728284BF0D4}" destId="{1943EF64-065E-4359-8E8C-990C8EE7F683}" srcOrd="1" destOrd="0" presId="urn:microsoft.com/office/officeart/2005/8/layout/list1"/>
    <dgm:cxn modelId="{AAFF196E-B8F3-4EE9-B4CE-45806EA6A07F}" type="presParOf" srcId="{3EE14D3F-1902-4E6C-B447-4728284BF0D4}" destId="{27FF7FDE-381E-4767-A9AB-DDB55C7E5326}" srcOrd="2" destOrd="0" presId="urn:microsoft.com/office/officeart/2005/8/layout/list1"/>
    <dgm:cxn modelId="{B80332D7-5D17-4B41-B700-20D8D7A452AA}" type="presParOf" srcId="{3EE14D3F-1902-4E6C-B447-4728284BF0D4}" destId="{57CE6A45-3947-4C3E-832A-9CA96BB6A69B}" srcOrd="3" destOrd="0" presId="urn:microsoft.com/office/officeart/2005/8/layout/list1"/>
    <dgm:cxn modelId="{BA39377F-9E48-428A-BEA1-543395593F14}" type="presParOf" srcId="{3EE14D3F-1902-4E6C-B447-4728284BF0D4}" destId="{F1267F9D-FECE-4C3F-A9AC-D9DE11958EDB}" srcOrd="4" destOrd="0" presId="urn:microsoft.com/office/officeart/2005/8/layout/list1"/>
    <dgm:cxn modelId="{53507011-1D40-4E29-A69E-D103C0F8A450}" type="presParOf" srcId="{F1267F9D-FECE-4C3F-A9AC-D9DE11958EDB}" destId="{B70138CE-EB60-4398-8FE8-BF046D4F8EA6}" srcOrd="0" destOrd="0" presId="urn:microsoft.com/office/officeart/2005/8/layout/list1"/>
    <dgm:cxn modelId="{A039B2A0-9569-4AAC-B760-253C7DA982BF}" type="presParOf" srcId="{F1267F9D-FECE-4C3F-A9AC-D9DE11958EDB}" destId="{58593C1E-0DA0-4CA6-8C23-63EF4FAFD5AB}" srcOrd="1" destOrd="0" presId="urn:microsoft.com/office/officeart/2005/8/layout/list1"/>
    <dgm:cxn modelId="{01C17AB4-CC1B-4CCD-8B37-392246817FFF}" type="presParOf" srcId="{3EE14D3F-1902-4E6C-B447-4728284BF0D4}" destId="{E059FFBD-6F1D-4CCA-9995-28636F3B464B}" srcOrd="5" destOrd="0" presId="urn:microsoft.com/office/officeart/2005/8/layout/list1"/>
    <dgm:cxn modelId="{AFF43148-28D0-41C7-B291-BD0B1467F78A}" type="presParOf" srcId="{3EE14D3F-1902-4E6C-B447-4728284BF0D4}" destId="{210B11F8-C1D7-4774-A7B6-C5DDBBECD2CB}" srcOrd="6" destOrd="0" presId="urn:microsoft.com/office/officeart/2005/8/layout/list1"/>
    <dgm:cxn modelId="{F388C351-C017-428D-B0D2-E35880F07846}" type="presParOf" srcId="{3EE14D3F-1902-4E6C-B447-4728284BF0D4}" destId="{A913AAA2-058F-440C-ACE5-9CF443B7F97E}" srcOrd="7" destOrd="0" presId="urn:microsoft.com/office/officeart/2005/8/layout/list1"/>
    <dgm:cxn modelId="{21C8B40B-7D96-49A2-8342-1D5B43A3E467}" type="presParOf" srcId="{3EE14D3F-1902-4E6C-B447-4728284BF0D4}" destId="{9C4895AF-0CB3-459B-9AEE-A7F8E1B67F51}" srcOrd="8" destOrd="0" presId="urn:microsoft.com/office/officeart/2005/8/layout/list1"/>
    <dgm:cxn modelId="{6AE5DA23-E6E5-481E-859B-31BD6593CA3D}" type="presParOf" srcId="{9C4895AF-0CB3-459B-9AEE-A7F8E1B67F51}" destId="{7AD60D4B-68E2-45B6-9DDD-5AE91DE9BA3B}" srcOrd="0" destOrd="0" presId="urn:microsoft.com/office/officeart/2005/8/layout/list1"/>
    <dgm:cxn modelId="{C5699EE2-F1F9-4D18-9C42-8C2FA5479685}" type="presParOf" srcId="{9C4895AF-0CB3-459B-9AEE-A7F8E1B67F51}" destId="{6E695120-F3B8-412E-8D62-A488EB98F401}" srcOrd="1" destOrd="0" presId="urn:microsoft.com/office/officeart/2005/8/layout/list1"/>
    <dgm:cxn modelId="{04D71DA2-8896-4CAB-93A7-193522C02A75}" type="presParOf" srcId="{3EE14D3F-1902-4E6C-B447-4728284BF0D4}" destId="{71EA446E-6E95-4B2B-A584-43BE08BF7147}" srcOrd="9" destOrd="0" presId="urn:microsoft.com/office/officeart/2005/8/layout/list1"/>
    <dgm:cxn modelId="{A01EAC2A-61C9-4EB3-9B44-963CA5AC68CA}" type="presParOf" srcId="{3EE14D3F-1902-4E6C-B447-4728284BF0D4}" destId="{1756BD80-0237-47C3-8B80-7BF11EED7F2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FB26915-5C83-42F4-9857-C7F70AD9485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84A4B98-DA88-418F-AA15-32EFC29850CD}">
      <dgm:prSet phldrT="[Text]"/>
      <dgm:spPr/>
      <dgm:t>
        <a:bodyPr/>
        <a:lstStyle/>
        <a:p>
          <a:r>
            <a:rPr lang="en-US"/>
            <a:t>Registration</a:t>
          </a:r>
        </a:p>
      </dgm:t>
    </dgm:pt>
    <dgm:pt modelId="{174A9F34-EC34-40D6-8A46-5338F44BF92A}" type="parTrans" cxnId="{A5BBB4AD-E5F4-4147-A7C4-9333DE93614D}">
      <dgm:prSet/>
      <dgm:spPr/>
      <dgm:t>
        <a:bodyPr/>
        <a:lstStyle/>
        <a:p>
          <a:endParaRPr lang="en-US"/>
        </a:p>
      </dgm:t>
    </dgm:pt>
    <dgm:pt modelId="{9B1C9FBE-D2CC-4408-8362-17203EC7AA56}" type="sibTrans" cxnId="{A5BBB4AD-E5F4-4147-A7C4-9333DE93614D}">
      <dgm:prSet/>
      <dgm:spPr/>
      <dgm:t>
        <a:bodyPr/>
        <a:lstStyle/>
        <a:p>
          <a:endParaRPr lang="en-US"/>
        </a:p>
      </dgm:t>
    </dgm:pt>
    <dgm:pt modelId="{81E69551-F1D9-4DDD-B2DF-6D70E3F79912}">
      <dgm:prSet phldrT="[Text]"/>
      <dgm:spPr/>
      <dgm:t>
        <a:bodyPr/>
        <a:lstStyle/>
        <a:p>
          <a:r>
            <a:rPr lang="en-US"/>
            <a:t>Must be at least 11 years old</a:t>
          </a:r>
        </a:p>
      </dgm:t>
    </dgm:pt>
    <dgm:pt modelId="{AD1F7C05-8295-485F-BA30-AB1FD494BC32}" type="parTrans" cxnId="{592D7561-F386-410E-95BF-6A739FC378DF}">
      <dgm:prSet/>
      <dgm:spPr/>
      <dgm:t>
        <a:bodyPr/>
        <a:lstStyle/>
        <a:p>
          <a:endParaRPr lang="en-US"/>
        </a:p>
      </dgm:t>
    </dgm:pt>
    <dgm:pt modelId="{5653A8E8-276E-4F58-A194-8791DBA22DBD}" type="sibTrans" cxnId="{592D7561-F386-410E-95BF-6A739FC378DF}">
      <dgm:prSet/>
      <dgm:spPr/>
      <dgm:t>
        <a:bodyPr/>
        <a:lstStyle/>
        <a:p>
          <a:endParaRPr lang="en-US"/>
        </a:p>
      </dgm:t>
    </dgm:pt>
    <dgm:pt modelId="{1E38D24B-E159-4FC6-9513-965AC4023406}">
      <dgm:prSet phldrT="[Text]"/>
      <dgm:spPr/>
      <dgm:t>
        <a:bodyPr/>
        <a:lstStyle/>
        <a:p>
          <a:r>
            <a:rPr lang="en-US"/>
            <a:t>Specific offenses</a:t>
          </a:r>
        </a:p>
      </dgm:t>
    </dgm:pt>
    <dgm:pt modelId="{0199A2F2-B217-4587-8305-955FC85E302E}" type="parTrans" cxnId="{21B5957F-8E79-4728-A062-662033A23FA2}">
      <dgm:prSet/>
      <dgm:spPr/>
      <dgm:t>
        <a:bodyPr/>
        <a:lstStyle/>
        <a:p>
          <a:endParaRPr lang="en-US"/>
        </a:p>
      </dgm:t>
    </dgm:pt>
    <dgm:pt modelId="{3C64431B-8031-43A2-94AF-921A12D9C5B3}" type="sibTrans" cxnId="{21B5957F-8E79-4728-A062-662033A23FA2}">
      <dgm:prSet/>
      <dgm:spPr/>
      <dgm:t>
        <a:bodyPr/>
        <a:lstStyle/>
        <a:p>
          <a:endParaRPr lang="en-US"/>
        </a:p>
      </dgm:t>
    </dgm:pt>
    <dgm:pt modelId="{6F059E8C-FE15-4CD3-B73A-9BB59CF5D26C}">
      <dgm:prSet phldrT="[Text]"/>
      <dgm:spPr/>
      <dgm:t>
        <a:bodyPr/>
        <a:lstStyle/>
        <a:p>
          <a:r>
            <a:rPr lang="en-US"/>
            <a:t>Violations</a:t>
          </a:r>
        </a:p>
      </dgm:t>
    </dgm:pt>
    <dgm:pt modelId="{AC06372B-9884-4FA1-B770-3BE016956168}" type="parTrans" cxnId="{68B4A793-6623-4C8C-9E67-1E9159C8EE4D}">
      <dgm:prSet/>
      <dgm:spPr/>
      <dgm:t>
        <a:bodyPr/>
        <a:lstStyle/>
        <a:p>
          <a:endParaRPr lang="en-US"/>
        </a:p>
      </dgm:t>
    </dgm:pt>
    <dgm:pt modelId="{514031F1-2A98-48FC-AE27-36AD11993CEA}" type="sibTrans" cxnId="{68B4A793-6623-4C8C-9E67-1E9159C8EE4D}">
      <dgm:prSet/>
      <dgm:spPr/>
      <dgm:t>
        <a:bodyPr/>
        <a:lstStyle/>
        <a:p>
          <a:endParaRPr lang="en-US"/>
        </a:p>
      </dgm:t>
    </dgm:pt>
    <dgm:pt modelId="{BA8031AD-44CD-42A7-9D39-8F83C09180FC}">
      <dgm:prSet phldrT="[Text]"/>
      <dgm:spPr/>
      <dgm:t>
        <a:bodyPr/>
        <a:lstStyle/>
        <a:p>
          <a:r>
            <a:rPr lang="en-US"/>
            <a:t>None enforceable</a:t>
          </a:r>
        </a:p>
      </dgm:t>
    </dgm:pt>
    <dgm:pt modelId="{B6281B1A-EC80-4E9E-ADFE-9ED3CCDED8F1}" type="parTrans" cxnId="{6D13EF03-ED2C-49B9-86B1-F455EF3F7B6A}">
      <dgm:prSet/>
      <dgm:spPr/>
      <dgm:t>
        <a:bodyPr/>
        <a:lstStyle/>
        <a:p>
          <a:endParaRPr lang="en-US"/>
        </a:p>
      </dgm:t>
    </dgm:pt>
    <dgm:pt modelId="{14F1DB46-3A81-49FF-A80E-D0E235EBDF20}" type="sibTrans" cxnId="{6D13EF03-ED2C-49B9-86B1-F455EF3F7B6A}">
      <dgm:prSet/>
      <dgm:spPr/>
      <dgm:t>
        <a:bodyPr/>
        <a:lstStyle/>
        <a:p>
          <a:endParaRPr lang="en-US"/>
        </a:p>
      </dgm:t>
    </dgm:pt>
    <dgm:pt modelId="{D29251B9-7996-41C2-A9AF-B3B22304151D}">
      <dgm:prSet phldrT="[Text]"/>
      <dgm:spPr/>
      <dgm:t>
        <a:bodyPr/>
        <a:lstStyle/>
        <a:p>
          <a:r>
            <a:rPr lang="en-US"/>
            <a:t>Dissemination</a:t>
          </a:r>
        </a:p>
      </dgm:t>
    </dgm:pt>
    <dgm:pt modelId="{8EA7F5A4-4DC7-4212-976A-458A6CC3796C}" type="parTrans" cxnId="{C5161988-6A3E-4A0A-8FDB-564ACFADE3CD}">
      <dgm:prSet/>
      <dgm:spPr/>
      <dgm:t>
        <a:bodyPr/>
        <a:lstStyle/>
        <a:p>
          <a:endParaRPr lang="en-US"/>
        </a:p>
      </dgm:t>
    </dgm:pt>
    <dgm:pt modelId="{06773FFD-39B1-4C19-B623-33555DCE8138}" type="sibTrans" cxnId="{C5161988-6A3E-4A0A-8FDB-564ACFADE3CD}">
      <dgm:prSet/>
      <dgm:spPr/>
      <dgm:t>
        <a:bodyPr/>
        <a:lstStyle/>
        <a:p>
          <a:endParaRPr lang="en-US"/>
        </a:p>
      </dgm:t>
    </dgm:pt>
    <dgm:pt modelId="{8FD3300E-DC83-4924-94DE-A7794BC12B6F}">
      <dgm:prSet phldrT="[Text]"/>
      <dgm:spPr/>
      <dgm:t>
        <a:bodyPr/>
        <a:lstStyle/>
        <a:p>
          <a:r>
            <a:rPr lang="en-US"/>
            <a:t>Not public record</a:t>
          </a:r>
        </a:p>
      </dgm:t>
    </dgm:pt>
    <dgm:pt modelId="{60009A4F-1C15-4017-BF88-B14A723BE526}" type="parTrans" cxnId="{4A669F18-9EA0-47E1-8DDE-8AD80EAEAFD4}">
      <dgm:prSet/>
      <dgm:spPr/>
      <dgm:t>
        <a:bodyPr/>
        <a:lstStyle/>
        <a:p>
          <a:endParaRPr lang="en-US"/>
        </a:p>
      </dgm:t>
    </dgm:pt>
    <dgm:pt modelId="{6B4508C8-CB8C-417E-AD2B-E747A13BCA57}" type="sibTrans" cxnId="{4A669F18-9EA0-47E1-8DDE-8AD80EAEAFD4}">
      <dgm:prSet/>
      <dgm:spPr/>
      <dgm:t>
        <a:bodyPr/>
        <a:lstStyle/>
        <a:p>
          <a:endParaRPr lang="en-US"/>
        </a:p>
      </dgm:t>
    </dgm:pt>
    <dgm:pt modelId="{79D21D08-B31C-47BB-8C60-0DFCD013129E}">
      <dgm:prSet phldrT="[Text]"/>
      <dgm:spPr/>
      <dgm:t>
        <a:bodyPr/>
        <a:lstStyle/>
        <a:p>
          <a:r>
            <a:rPr lang="en-US"/>
            <a:t>Judge ordered</a:t>
          </a:r>
        </a:p>
      </dgm:t>
    </dgm:pt>
    <dgm:pt modelId="{A9A3B163-CC44-4B66-9F78-8D46F49A542B}" type="parTrans" cxnId="{00399355-7D4F-4FD8-9238-F42B36A177F0}">
      <dgm:prSet/>
      <dgm:spPr/>
    </dgm:pt>
    <dgm:pt modelId="{B972F0F2-248F-4540-B612-DBB2C89572E7}" type="sibTrans" cxnId="{00399355-7D4F-4FD8-9238-F42B36A177F0}">
      <dgm:prSet/>
      <dgm:spPr/>
    </dgm:pt>
    <dgm:pt modelId="{46160199-67E8-4DF6-8944-698490459566}">
      <dgm:prSet phldrT="[Text]"/>
      <dgm:spPr/>
      <dgm:t>
        <a:bodyPr/>
        <a:lstStyle/>
        <a:p>
          <a:r>
            <a:rPr lang="en-US"/>
            <a:t>Not on website</a:t>
          </a:r>
        </a:p>
      </dgm:t>
    </dgm:pt>
    <dgm:pt modelId="{F0ACC055-970F-4200-9D8E-6B58E59B3AC9}" type="parTrans" cxnId="{A912E6A1-5643-4DA3-82B8-79BE1DB471E8}">
      <dgm:prSet/>
      <dgm:spPr/>
    </dgm:pt>
    <dgm:pt modelId="{D51726D1-9C5B-4B93-B774-9E884B52784A}" type="sibTrans" cxnId="{A912E6A1-5643-4DA3-82B8-79BE1DB471E8}">
      <dgm:prSet/>
      <dgm:spPr/>
    </dgm:pt>
    <dgm:pt modelId="{15E2BDD2-D69F-421E-B932-DB4577A04DE8}">
      <dgm:prSet phldrT="[Text]"/>
      <dgm:spPr/>
      <dgm:t>
        <a:bodyPr/>
        <a:lstStyle/>
        <a:p>
          <a:r>
            <a:rPr lang="en-US"/>
            <a:t>Not in NCIC</a:t>
          </a:r>
        </a:p>
      </dgm:t>
    </dgm:pt>
    <dgm:pt modelId="{EE7418FC-0A63-4601-90CD-C3A0BFF9C96C}" type="parTrans" cxnId="{DC74FF8C-A131-446A-9134-77925D8BCA05}">
      <dgm:prSet/>
      <dgm:spPr/>
    </dgm:pt>
    <dgm:pt modelId="{8CAF2DB9-1DA7-446B-BC1A-DC0BD4E9F428}" type="sibTrans" cxnId="{DC74FF8C-A131-446A-9134-77925D8BCA05}">
      <dgm:prSet/>
      <dgm:spPr/>
    </dgm:pt>
    <dgm:pt modelId="{3EE14D3F-1902-4E6C-B447-4728284BF0D4}" type="pres">
      <dgm:prSet presAssocID="{CFB26915-5C83-42F4-9857-C7F70AD94854}" presName="linear" presStyleCnt="0">
        <dgm:presLayoutVars>
          <dgm:dir/>
          <dgm:animLvl val="lvl"/>
          <dgm:resizeHandles val="exact"/>
        </dgm:presLayoutVars>
      </dgm:prSet>
      <dgm:spPr/>
    </dgm:pt>
    <dgm:pt modelId="{F1A2A90C-CB8C-4664-B04B-5FC7877E5B30}" type="pres">
      <dgm:prSet presAssocID="{984A4B98-DA88-418F-AA15-32EFC29850CD}" presName="parentLin" presStyleCnt="0"/>
      <dgm:spPr/>
    </dgm:pt>
    <dgm:pt modelId="{6B838D06-ADFF-44F9-9217-944536974EA5}" type="pres">
      <dgm:prSet presAssocID="{984A4B98-DA88-418F-AA15-32EFC29850CD}" presName="parentLeftMargin" presStyleLbl="node1" presStyleIdx="0" presStyleCnt="3"/>
      <dgm:spPr/>
    </dgm:pt>
    <dgm:pt modelId="{18A82E8C-7743-4FEB-B29F-7C30213B7EE3}" type="pres">
      <dgm:prSet presAssocID="{984A4B98-DA88-418F-AA15-32EFC29850CD}" presName="parentText" presStyleLbl="node1" presStyleIdx="0" presStyleCnt="3">
        <dgm:presLayoutVars>
          <dgm:chMax val="0"/>
          <dgm:bulletEnabled val="1"/>
        </dgm:presLayoutVars>
      </dgm:prSet>
      <dgm:spPr/>
    </dgm:pt>
    <dgm:pt modelId="{1943EF64-065E-4359-8E8C-990C8EE7F683}" type="pres">
      <dgm:prSet presAssocID="{984A4B98-DA88-418F-AA15-32EFC29850CD}" presName="negativeSpace" presStyleCnt="0"/>
      <dgm:spPr/>
    </dgm:pt>
    <dgm:pt modelId="{27FF7FDE-381E-4767-A9AB-DDB55C7E5326}" type="pres">
      <dgm:prSet presAssocID="{984A4B98-DA88-418F-AA15-32EFC29850CD}" presName="childText" presStyleLbl="conFgAcc1" presStyleIdx="0" presStyleCnt="3">
        <dgm:presLayoutVars>
          <dgm:bulletEnabled val="1"/>
        </dgm:presLayoutVars>
      </dgm:prSet>
      <dgm:spPr/>
    </dgm:pt>
    <dgm:pt modelId="{57CE6A45-3947-4C3E-832A-9CA96BB6A69B}" type="pres">
      <dgm:prSet presAssocID="{9B1C9FBE-D2CC-4408-8362-17203EC7AA56}" presName="spaceBetweenRectangles" presStyleCnt="0"/>
      <dgm:spPr/>
    </dgm:pt>
    <dgm:pt modelId="{F1267F9D-FECE-4C3F-A9AC-D9DE11958EDB}" type="pres">
      <dgm:prSet presAssocID="{6F059E8C-FE15-4CD3-B73A-9BB59CF5D26C}" presName="parentLin" presStyleCnt="0"/>
      <dgm:spPr/>
    </dgm:pt>
    <dgm:pt modelId="{B70138CE-EB60-4398-8FE8-BF046D4F8EA6}" type="pres">
      <dgm:prSet presAssocID="{6F059E8C-FE15-4CD3-B73A-9BB59CF5D26C}" presName="parentLeftMargin" presStyleLbl="node1" presStyleIdx="0" presStyleCnt="3"/>
      <dgm:spPr/>
    </dgm:pt>
    <dgm:pt modelId="{58593C1E-0DA0-4CA6-8C23-63EF4FAFD5AB}" type="pres">
      <dgm:prSet presAssocID="{6F059E8C-FE15-4CD3-B73A-9BB59CF5D26C}" presName="parentText" presStyleLbl="node1" presStyleIdx="1" presStyleCnt="3">
        <dgm:presLayoutVars>
          <dgm:chMax val="0"/>
          <dgm:bulletEnabled val="1"/>
        </dgm:presLayoutVars>
      </dgm:prSet>
      <dgm:spPr/>
    </dgm:pt>
    <dgm:pt modelId="{E059FFBD-6F1D-4CCA-9995-28636F3B464B}" type="pres">
      <dgm:prSet presAssocID="{6F059E8C-FE15-4CD3-B73A-9BB59CF5D26C}" presName="negativeSpace" presStyleCnt="0"/>
      <dgm:spPr/>
    </dgm:pt>
    <dgm:pt modelId="{210B11F8-C1D7-4774-A7B6-C5DDBBECD2CB}" type="pres">
      <dgm:prSet presAssocID="{6F059E8C-FE15-4CD3-B73A-9BB59CF5D26C}" presName="childText" presStyleLbl="conFgAcc1" presStyleIdx="1" presStyleCnt="3">
        <dgm:presLayoutVars>
          <dgm:bulletEnabled val="1"/>
        </dgm:presLayoutVars>
      </dgm:prSet>
      <dgm:spPr/>
    </dgm:pt>
    <dgm:pt modelId="{A913AAA2-058F-440C-ACE5-9CF443B7F97E}" type="pres">
      <dgm:prSet presAssocID="{514031F1-2A98-48FC-AE27-36AD11993CEA}" presName="spaceBetweenRectangles" presStyleCnt="0"/>
      <dgm:spPr/>
    </dgm:pt>
    <dgm:pt modelId="{9C4895AF-0CB3-459B-9AEE-A7F8E1B67F51}" type="pres">
      <dgm:prSet presAssocID="{D29251B9-7996-41C2-A9AF-B3B22304151D}" presName="parentLin" presStyleCnt="0"/>
      <dgm:spPr/>
    </dgm:pt>
    <dgm:pt modelId="{7AD60D4B-68E2-45B6-9DDD-5AE91DE9BA3B}" type="pres">
      <dgm:prSet presAssocID="{D29251B9-7996-41C2-A9AF-B3B22304151D}" presName="parentLeftMargin" presStyleLbl="node1" presStyleIdx="1" presStyleCnt="3"/>
      <dgm:spPr/>
    </dgm:pt>
    <dgm:pt modelId="{6E695120-F3B8-412E-8D62-A488EB98F401}" type="pres">
      <dgm:prSet presAssocID="{D29251B9-7996-41C2-A9AF-B3B22304151D}" presName="parentText" presStyleLbl="node1" presStyleIdx="2" presStyleCnt="3">
        <dgm:presLayoutVars>
          <dgm:chMax val="0"/>
          <dgm:bulletEnabled val="1"/>
        </dgm:presLayoutVars>
      </dgm:prSet>
      <dgm:spPr/>
    </dgm:pt>
    <dgm:pt modelId="{71EA446E-6E95-4B2B-A584-43BE08BF7147}" type="pres">
      <dgm:prSet presAssocID="{D29251B9-7996-41C2-A9AF-B3B22304151D}" presName="negativeSpace" presStyleCnt="0"/>
      <dgm:spPr/>
    </dgm:pt>
    <dgm:pt modelId="{1756BD80-0237-47C3-8B80-7BF11EED7F21}" type="pres">
      <dgm:prSet presAssocID="{D29251B9-7996-41C2-A9AF-B3B22304151D}" presName="childText" presStyleLbl="conFgAcc1" presStyleIdx="2" presStyleCnt="3">
        <dgm:presLayoutVars>
          <dgm:bulletEnabled val="1"/>
        </dgm:presLayoutVars>
      </dgm:prSet>
      <dgm:spPr/>
    </dgm:pt>
  </dgm:ptLst>
  <dgm:cxnLst>
    <dgm:cxn modelId="{6D13EF03-ED2C-49B9-86B1-F455EF3F7B6A}" srcId="{6F059E8C-FE15-4CD3-B73A-9BB59CF5D26C}" destId="{BA8031AD-44CD-42A7-9D39-8F83C09180FC}" srcOrd="0" destOrd="0" parTransId="{B6281B1A-EC80-4E9E-ADFE-9ED3CCDED8F1}" sibTransId="{14F1DB46-3A81-49FF-A80E-D0E235EBDF20}"/>
    <dgm:cxn modelId="{429E3417-24C2-4C9C-88D9-8F9999A2D055}" type="presOf" srcId="{6F059E8C-FE15-4CD3-B73A-9BB59CF5D26C}" destId="{58593C1E-0DA0-4CA6-8C23-63EF4FAFD5AB}" srcOrd="1" destOrd="0" presId="urn:microsoft.com/office/officeart/2005/8/layout/list1"/>
    <dgm:cxn modelId="{45513018-BCF2-4F26-84C5-EC4352528E81}" type="presOf" srcId="{984A4B98-DA88-418F-AA15-32EFC29850CD}" destId="{6B838D06-ADFF-44F9-9217-944536974EA5}" srcOrd="0" destOrd="0" presId="urn:microsoft.com/office/officeart/2005/8/layout/list1"/>
    <dgm:cxn modelId="{4A669F18-9EA0-47E1-8DDE-8AD80EAEAFD4}" srcId="{D29251B9-7996-41C2-A9AF-B3B22304151D}" destId="{8FD3300E-DC83-4924-94DE-A7794BC12B6F}" srcOrd="0" destOrd="0" parTransId="{60009A4F-1C15-4017-BF88-B14A723BE526}" sibTransId="{6B4508C8-CB8C-417E-AD2B-E747A13BCA57}"/>
    <dgm:cxn modelId="{4A773F29-9F8E-49D2-B310-327403955617}" type="presOf" srcId="{CFB26915-5C83-42F4-9857-C7F70AD94854}" destId="{3EE14D3F-1902-4E6C-B447-4728284BF0D4}" srcOrd="0" destOrd="0" presId="urn:microsoft.com/office/officeart/2005/8/layout/list1"/>
    <dgm:cxn modelId="{F8E9672B-71D1-4F58-9F38-9C0C16AD38C9}" type="presOf" srcId="{8FD3300E-DC83-4924-94DE-A7794BC12B6F}" destId="{1756BD80-0237-47C3-8B80-7BF11EED7F21}" srcOrd="0" destOrd="0" presId="urn:microsoft.com/office/officeart/2005/8/layout/list1"/>
    <dgm:cxn modelId="{59D30D39-3EB9-456A-8063-0CC82BF2CEF6}" type="presOf" srcId="{6F059E8C-FE15-4CD3-B73A-9BB59CF5D26C}" destId="{B70138CE-EB60-4398-8FE8-BF046D4F8EA6}" srcOrd="0" destOrd="0" presId="urn:microsoft.com/office/officeart/2005/8/layout/list1"/>
    <dgm:cxn modelId="{8396563F-B043-4F1C-AED2-284037A904F0}" type="presOf" srcId="{D29251B9-7996-41C2-A9AF-B3B22304151D}" destId="{7AD60D4B-68E2-45B6-9DDD-5AE91DE9BA3B}" srcOrd="0" destOrd="0" presId="urn:microsoft.com/office/officeart/2005/8/layout/list1"/>
    <dgm:cxn modelId="{7C61305F-510C-4D0C-9EA8-7CE7224EE749}" type="presOf" srcId="{15E2BDD2-D69F-421E-B932-DB4577A04DE8}" destId="{1756BD80-0237-47C3-8B80-7BF11EED7F21}" srcOrd="0" destOrd="2" presId="urn:microsoft.com/office/officeart/2005/8/layout/list1"/>
    <dgm:cxn modelId="{81EB5C41-CD63-4EDE-850A-ACC309DAE2FD}" type="presOf" srcId="{1E38D24B-E159-4FC6-9513-965AC4023406}" destId="{27FF7FDE-381E-4767-A9AB-DDB55C7E5326}" srcOrd="0" destOrd="1" presId="urn:microsoft.com/office/officeart/2005/8/layout/list1"/>
    <dgm:cxn modelId="{592D7561-F386-410E-95BF-6A739FC378DF}" srcId="{984A4B98-DA88-418F-AA15-32EFC29850CD}" destId="{81E69551-F1D9-4DDD-B2DF-6D70E3F79912}" srcOrd="0" destOrd="0" parTransId="{AD1F7C05-8295-485F-BA30-AB1FD494BC32}" sibTransId="{5653A8E8-276E-4F58-A194-8791DBA22DBD}"/>
    <dgm:cxn modelId="{00399355-7D4F-4FD8-9238-F42B36A177F0}" srcId="{984A4B98-DA88-418F-AA15-32EFC29850CD}" destId="{79D21D08-B31C-47BB-8C60-0DFCD013129E}" srcOrd="2" destOrd="0" parTransId="{A9A3B163-CC44-4B66-9F78-8D46F49A542B}" sibTransId="{B972F0F2-248F-4540-B612-DBB2C89572E7}"/>
    <dgm:cxn modelId="{21B5957F-8E79-4728-A062-662033A23FA2}" srcId="{984A4B98-DA88-418F-AA15-32EFC29850CD}" destId="{1E38D24B-E159-4FC6-9513-965AC4023406}" srcOrd="1" destOrd="0" parTransId="{0199A2F2-B217-4587-8305-955FC85E302E}" sibTransId="{3C64431B-8031-43A2-94AF-921A12D9C5B3}"/>
    <dgm:cxn modelId="{C5161988-6A3E-4A0A-8FDB-564ACFADE3CD}" srcId="{CFB26915-5C83-42F4-9857-C7F70AD94854}" destId="{D29251B9-7996-41C2-A9AF-B3B22304151D}" srcOrd="2" destOrd="0" parTransId="{8EA7F5A4-4DC7-4212-976A-458A6CC3796C}" sibTransId="{06773FFD-39B1-4C19-B623-33555DCE8138}"/>
    <dgm:cxn modelId="{DC74FF8C-A131-446A-9134-77925D8BCA05}" srcId="{D29251B9-7996-41C2-A9AF-B3B22304151D}" destId="{15E2BDD2-D69F-421E-B932-DB4577A04DE8}" srcOrd="2" destOrd="0" parTransId="{EE7418FC-0A63-4601-90CD-C3A0BFF9C96C}" sibTransId="{8CAF2DB9-1DA7-446B-BC1A-DC0BD4E9F428}"/>
    <dgm:cxn modelId="{68B4A793-6623-4C8C-9E67-1E9159C8EE4D}" srcId="{CFB26915-5C83-42F4-9857-C7F70AD94854}" destId="{6F059E8C-FE15-4CD3-B73A-9BB59CF5D26C}" srcOrd="1" destOrd="0" parTransId="{AC06372B-9884-4FA1-B770-3BE016956168}" sibTransId="{514031F1-2A98-48FC-AE27-36AD11993CEA}"/>
    <dgm:cxn modelId="{79ECB39A-3A21-4791-B84E-9C8B05A54308}" type="presOf" srcId="{D29251B9-7996-41C2-A9AF-B3B22304151D}" destId="{6E695120-F3B8-412E-8D62-A488EB98F401}" srcOrd="1" destOrd="0" presId="urn:microsoft.com/office/officeart/2005/8/layout/list1"/>
    <dgm:cxn modelId="{1EB6A99B-D8D7-4F98-9C80-DC7A454C61D3}" type="presOf" srcId="{81E69551-F1D9-4DDD-B2DF-6D70E3F79912}" destId="{27FF7FDE-381E-4767-A9AB-DDB55C7E5326}" srcOrd="0" destOrd="0" presId="urn:microsoft.com/office/officeart/2005/8/layout/list1"/>
    <dgm:cxn modelId="{A912E6A1-5643-4DA3-82B8-79BE1DB471E8}" srcId="{D29251B9-7996-41C2-A9AF-B3B22304151D}" destId="{46160199-67E8-4DF6-8944-698490459566}" srcOrd="1" destOrd="0" parTransId="{F0ACC055-970F-4200-9D8E-6B58E59B3AC9}" sibTransId="{D51726D1-9C5B-4B93-B774-9E884B52784A}"/>
    <dgm:cxn modelId="{668877A8-D657-4387-86E5-FD03633DD3A9}" type="presOf" srcId="{46160199-67E8-4DF6-8944-698490459566}" destId="{1756BD80-0237-47C3-8B80-7BF11EED7F21}" srcOrd="0" destOrd="1" presId="urn:microsoft.com/office/officeart/2005/8/layout/list1"/>
    <dgm:cxn modelId="{A5BBB4AD-E5F4-4147-A7C4-9333DE93614D}" srcId="{CFB26915-5C83-42F4-9857-C7F70AD94854}" destId="{984A4B98-DA88-418F-AA15-32EFC29850CD}" srcOrd="0" destOrd="0" parTransId="{174A9F34-EC34-40D6-8A46-5338F44BF92A}" sibTransId="{9B1C9FBE-D2CC-4408-8362-17203EC7AA56}"/>
    <dgm:cxn modelId="{8FA7CAAE-FA28-4654-BD10-71D5D8F8120E}" type="presOf" srcId="{79D21D08-B31C-47BB-8C60-0DFCD013129E}" destId="{27FF7FDE-381E-4767-A9AB-DDB55C7E5326}" srcOrd="0" destOrd="2" presId="urn:microsoft.com/office/officeart/2005/8/layout/list1"/>
    <dgm:cxn modelId="{3F1E78E2-574E-4045-AB0E-A99F1BC07AC4}" type="presOf" srcId="{BA8031AD-44CD-42A7-9D39-8F83C09180FC}" destId="{210B11F8-C1D7-4774-A7B6-C5DDBBECD2CB}" srcOrd="0" destOrd="0" presId="urn:microsoft.com/office/officeart/2005/8/layout/list1"/>
    <dgm:cxn modelId="{5650DAED-8475-4868-BC9C-274D9702CEB0}" type="presOf" srcId="{984A4B98-DA88-418F-AA15-32EFC29850CD}" destId="{18A82E8C-7743-4FEB-B29F-7C30213B7EE3}" srcOrd="1" destOrd="0" presId="urn:microsoft.com/office/officeart/2005/8/layout/list1"/>
    <dgm:cxn modelId="{1DC27381-A948-4A67-908E-EF25DC39A359}" type="presParOf" srcId="{3EE14D3F-1902-4E6C-B447-4728284BF0D4}" destId="{F1A2A90C-CB8C-4664-B04B-5FC7877E5B30}" srcOrd="0" destOrd="0" presId="urn:microsoft.com/office/officeart/2005/8/layout/list1"/>
    <dgm:cxn modelId="{45545920-C0E2-472E-9622-B1282AB0FF17}" type="presParOf" srcId="{F1A2A90C-CB8C-4664-B04B-5FC7877E5B30}" destId="{6B838D06-ADFF-44F9-9217-944536974EA5}" srcOrd="0" destOrd="0" presId="urn:microsoft.com/office/officeart/2005/8/layout/list1"/>
    <dgm:cxn modelId="{A84B157C-4088-4C26-90BC-AC1612E9AD84}" type="presParOf" srcId="{F1A2A90C-CB8C-4664-B04B-5FC7877E5B30}" destId="{18A82E8C-7743-4FEB-B29F-7C30213B7EE3}" srcOrd="1" destOrd="0" presId="urn:microsoft.com/office/officeart/2005/8/layout/list1"/>
    <dgm:cxn modelId="{4A3C48A0-85B0-4F7F-B5F0-3DFBD4FB4F41}" type="presParOf" srcId="{3EE14D3F-1902-4E6C-B447-4728284BF0D4}" destId="{1943EF64-065E-4359-8E8C-990C8EE7F683}" srcOrd="1" destOrd="0" presId="urn:microsoft.com/office/officeart/2005/8/layout/list1"/>
    <dgm:cxn modelId="{AAFF196E-B8F3-4EE9-B4CE-45806EA6A07F}" type="presParOf" srcId="{3EE14D3F-1902-4E6C-B447-4728284BF0D4}" destId="{27FF7FDE-381E-4767-A9AB-DDB55C7E5326}" srcOrd="2" destOrd="0" presId="urn:microsoft.com/office/officeart/2005/8/layout/list1"/>
    <dgm:cxn modelId="{B80332D7-5D17-4B41-B700-20D8D7A452AA}" type="presParOf" srcId="{3EE14D3F-1902-4E6C-B447-4728284BF0D4}" destId="{57CE6A45-3947-4C3E-832A-9CA96BB6A69B}" srcOrd="3" destOrd="0" presId="urn:microsoft.com/office/officeart/2005/8/layout/list1"/>
    <dgm:cxn modelId="{BA39377F-9E48-428A-BEA1-543395593F14}" type="presParOf" srcId="{3EE14D3F-1902-4E6C-B447-4728284BF0D4}" destId="{F1267F9D-FECE-4C3F-A9AC-D9DE11958EDB}" srcOrd="4" destOrd="0" presId="urn:microsoft.com/office/officeart/2005/8/layout/list1"/>
    <dgm:cxn modelId="{53507011-1D40-4E29-A69E-D103C0F8A450}" type="presParOf" srcId="{F1267F9D-FECE-4C3F-A9AC-D9DE11958EDB}" destId="{B70138CE-EB60-4398-8FE8-BF046D4F8EA6}" srcOrd="0" destOrd="0" presId="urn:microsoft.com/office/officeart/2005/8/layout/list1"/>
    <dgm:cxn modelId="{A039B2A0-9569-4AAC-B760-253C7DA982BF}" type="presParOf" srcId="{F1267F9D-FECE-4C3F-A9AC-D9DE11958EDB}" destId="{58593C1E-0DA0-4CA6-8C23-63EF4FAFD5AB}" srcOrd="1" destOrd="0" presId="urn:microsoft.com/office/officeart/2005/8/layout/list1"/>
    <dgm:cxn modelId="{01C17AB4-CC1B-4CCD-8B37-392246817FFF}" type="presParOf" srcId="{3EE14D3F-1902-4E6C-B447-4728284BF0D4}" destId="{E059FFBD-6F1D-4CCA-9995-28636F3B464B}" srcOrd="5" destOrd="0" presId="urn:microsoft.com/office/officeart/2005/8/layout/list1"/>
    <dgm:cxn modelId="{AFF43148-28D0-41C7-B291-BD0B1467F78A}" type="presParOf" srcId="{3EE14D3F-1902-4E6C-B447-4728284BF0D4}" destId="{210B11F8-C1D7-4774-A7B6-C5DDBBECD2CB}" srcOrd="6" destOrd="0" presId="urn:microsoft.com/office/officeart/2005/8/layout/list1"/>
    <dgm:cxn modelId="{F388C351-C017-428D-B0D2-E35880F07846}" type="presParOf" srcId="{3EE14D3F-1902-4E6C-B447-4728284BF0D4}" destId="{A913AAA2-058F-440C-ACE5-9CF443B7F97E}" srcOrd="7" destOrd="0" presId="urn:microsoft.com/office/officeart/2005/8/layout/list1"/>
    <dgm:cxn modelId="{21C8B40B-7D96-49A2-8342-1D5B43A3E467}" type="presParOf" srcId="{3EE14D3F-1902-4E6C-B447-4728284BF0D4}" destId="{9C4895AF-0CB3-459B-9AEE-A7F8E1B67F51}" srcOrd="8" destOrd="0" presId="urn:microsoft.com/office/officeart/2005/8/layout/list1"/>
    <dgm:cxn modelId="{6AE5DA23-E6E5-481E-859B-31BD6593CA3D}" type="presParOf" srcId="{9C4895AF-0CB3-459B-9AEE-A7F8E1B67F51}" destId="{7AD60D4B-68E2-45B6-9DDD-5AE91DE9BA3B}" srcOrd="0" destOrd="0" presId="urn:microsoft.com/office/officeart/2005/8/layout/list1"/>
    <dgm:cxn modelId="{C5699EE2-F1F9-4D18-9C42-8C2FA5479685}" type="presParOf" srcId="{9C4895AF-0CB3-459B-9AEE-A7F8E1B67F51}" destId="{6E695120-F3B8-412E-8D62-A488EB98F401}" srcOrd="1" destOrd="0" presId="urn:microsoft.com/office/officeart/2005/8/layout/list1"/>
    <dgm:cxn modelId="{04D71DA2-8896-4CAB-93A7-193522C02A75}" type="presParOf" srcId="{3EE14D3F-1902-4E6C-B447-4728284BF0D4}" destId="{71EA446E-6E95-4B2B-A584-43BE08BF7147}" srcOrd="9" destOrd="0" presId="urn:microsoft.com/office/officeart/2005/8/layout/list1"/>
    <dgm:cxn modelId="{A01EAC2A-61C9-4EB3-9B44-963CA5AC68CA}" type="presParOf" srcId="{3EE14D3F-1902-4E6C-B447-4728284BF0D4}" destId="{1756BD80-0237-47C3-8B80-7BF11EED7F2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F5F88B6-FEAB-4FA1-8339-5300DFFD8C3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6A65434-D9CF-4B1D-BAFF-7840ABD8FB06}">
      <dgm:prSet/>
      <dgm:spPr/>
      <dgm:t>
        <a:bodyPr/>
        <a:lstStyle/>
        <a:p>
          <a:r>
            <a:rPr lang="en-US" b="0" i="0" baseline="0"/>
            <a:t>NC residents meeting certain criteria</a:t>
          </a:r>
          <a:endParaRPr lang="en-US"/>
        </a:p>
      </dgm:t>
    </dgm:pt>
    <dgm:pt modelId="{A93831E2-3557-4CB5-811E-32F6079BB9C5}" type="parTrans" cxnId="{F5C5F65D-9C31-4EBD-8F55-0A4C08BC91ED}">
      <dgm:prSet/>
      <dgm:spPr/>
      <dgm:t>
        <a:bodyPr/>
        <a:lstStyle/>
        <a:p>
          <a:endParaRPr lang="en-US"/>
        </a:p>
      </dgm:t>
    </dgm:pt>
    <dgm:pt modelId="{73954FA2-B2D8-4298-A522-1EF5C0E21046}" type="sibTrans" cxnId="{F5C5F65D-9C31-4EBD-8F55-0A4C08BC91ED}">
      <dgm:prSet/>
      <dgm:spPr/>
      <dgm:t>
        <a:bodyPr/>
        <a:lstStyle/>
        <a:p>
          <a:endParaRPr lang="en-US"/>
        </a:p>
      </dgm:t>
    </dgm:pt>
    <dgm:pt modelId="{2E458D25-F7B6-4343-B83A-166B6F953A38}">
      <dgm:prSet/>
      <dgm:spPr/>
      <dgm:t>
        <a:bodyPr/>
        <a:lstStyle/>
        <a:p>
          <a:r>
            <a:rPr lang="en-US" b="0" i="0" baseline="0"/>
            <a:t>Issued by Sheriff’s Office</a:t>
          </a:r>
          <a:endParaRPr lang="en-US"/>
        </a:p>
      </dgm:t>
    </dgm:pt>
    <dgm:pt modelId="{BE3770D1-B821-4810-AE7E-4C8A06AC5BCE}" type="parTrans" cxnId="{7B630577-541E-44A5-8F93-00B22FAE2D87}">
      <dgm:prSet/>
      <dgm:spPr/>
      <dgm:t>
        <a:bodyPr/>
        <a:lstStyle/>
        <a:p>
          <a:endParaRPr lang="en-US"/>
        </a:p>
      </dgm:t>
    </dgm:pt>
    <dgm:pt modelId="{7D09D66A-A404-4EEB-A255-7D89F23B5124}" type="sibTrans" cxnId="{7B630577-541E-44A5-8F93-00B22FAE2D87}">
      <dgm:prSet/>
      <dgm:spPr/>
      <dgm:t>
        <a:bodyPr/>
        <a:lstStyle/>
        <a:p>
          <a:endParaRPr lang="en-US"/>
        </a:p>
      </dgm:t>
    </dgm:pt>
    <dgm:pt modelId="{D3E14FCE-5F98-4866-BA92-61D1811B0271}">
      <dgm:prSet/>
      <dgm:spPr/>
      <dgm:t>
        <a:bodyPr/>
        <a:lstStyle/>
        <a:p>
          <a:r>
            <a:rPr lang="en-US" b="0" i="0" baseline="0"/>
            <a:t>Must carry permit and valid identification</a:t>
          </a:r>
          <a:endParaRPr lang="en-US"/>
        </a:p>
      </dgm:t>
    </dgm:pt>
    <dgm:pt modelId="{D4F16D60-2231-408B-858F-1B7BB920ED0F}" type="parTrans" cxnId="{579E98B2-D1E9-43EA-AA34-5BF9AD0940A2}">
      <dgm:prSet/>
      <dgm:spPr/>
      <dgm:t>
        <a:bodyPr/>
        <a:lstStyle/>
        <a:p>
          <a:endParaRPr lang="en-US"/>
        </a:p>
      </dgm:t>
    </dgm:pt>
    <dgm:pt modelId="{6AB54B5D-4161-45C2-BE88-0B6E4831BD8F}" type="sibTrans" cxnId="{579E98B2-D1E9-43EA-AA34-5BF9AD0940A2}">
      <dgm:prSet/>
      <dgm:spPr/>
      <dgm:t>
        <a:bodyPr/>
        <a:lstStyle/>
        <a:p>
          <a:endParaRPr lang="en-US"/>
        </a:p>
      </dgm:t>
    </dgm:pt>
    <dgm:pt modelId="{D0456A57-22F0-4E6D-8FBE-D090DD28FC73}">
      <dgm:prSet/>
      <dgm:spPr/>
      <dgm:t>
        <a:bodyPr/>
        <a:lstStyle/>
        <a:p>
          <a:r>
            <a:rPr lang="en-US" b="0" i="0" baseline="0"/>
            <a:t>Permit valid for 5 years</a:t>
          </a:r>
          <a:endParaRPr lang="en-US"/>
        </a:p>
      </dgm:t>
    </dgm:pt>
    <dgm:pt modelId="{9D92A17F-9E06-4BCE-A600-BF282F350097}" type="parTrans" cxnId="{E40E77DD-C907-408D-99B2-A27638C2F5C6}">
      <dgm:prSet/>
      <dgm:spPr/>
      <dgm:t>
        <a:bodyPr/>
        <a:lstStyle/>
        <a:p>
          <a:endParaRPr lang="en-US"/>
        </a:p>
      </dgm:t>
    </dgm:pt>
    <dgm:pt modelId="{933F5365-B2C0-4A55-B457-F918401138F9}" type="sibTrans" cxnId="{E40E77DD-C907-408D-99B2-A27638C2F5C6}">
      <dgm:prSet/>
      <dgm:spPr/>
      <dgm:t>
        <a:bodyPr/>
        <a:lstStyle/>
        <a:p>
          <a:endParaRPr lang="en-US"/>
        </a:p>
      </dgm:t>
    </dgm:pt>
    <dgm:pt modelId="{D0791E4E-ABF3-481C-ACDD-3F1879E0661C}">
      <dgm:prSet/>
      <dgm:spPr/>
      <dgm:t>
        <a:bodyPr/>
        <a:lstStyle/>
        <a:p>
          <a:r>
            <a:rPr lang="en-US"/>
            <a:t>Not public record</a:t>
          </a:r>
        </a:p>
      </dgm:t>
    </dgm:pt>
    <dgm:pt modelId="{D4E8993F-1098-4C92-8C9E-D30CF0C9AD52}" type="parTrans" cxnId="{B3460B7C-8792-41E5-8310-92DA43C88156}">
      <dgm:prSet/>
      <dgm:spPr/>
      <dgm:t>
        <a:bodyPr/>
        <a:lstStyle/>
        <a:p>
          <a:endParaRPr lang="en-US"/>
        </a:p>
      </dgm:t>
    </dgm:pt>
    <dgm:pt modelId="{377C1A2F-6C7E-4F34-81AE-CF6762119243}" type="sibTrans" cxnId="{B3460B7C-8792-41E5-8310-92DA43C88156}">
      <dgm:prSet/>
      <dgm:spPr/>
      <dgm:t>
        <a:bodyPr/>
        <a:lstStyle/>
        <a:p>
          <a:endParaRPr lang="en-US"/>
        </a:p>
      </dgm:t>
    </dgm:pt>
    <dgm:pt modelId="{63AD056E-EFD6-4B70-935D-240A7E5A874C}" type="pres">
      <dgm:prSet presAssocID="{3F5F88B6-FEAB-4FA1-8339-5300DFFD8C3F}" presName="outerComposite" presStyleCnt="0">
        <dgm:presLayoutVars>
          <dgm:chMax val="5"/>
          <dgm:dir/>
          <dgm:resizeHandles val="exact"/>
        </dgm:presLayoutVars>
      </dgm:prSet>
      <dgm:spPr/>
    </dgm:pt>
    <dgm:pt modelId="{8205626D-DCBF-457C-A879-8034BCE1D872}" type="pres">
      <dgm:prSet presAssocID="{3F5F88B6-FEAB-4FA1-8339-5300DFFD8C3F}" presName="dummyMaxCanvas" presStyleCnt="0">
        <dgm:presLayoutVars/>
      </dgm:prSet>
      <dgm:spPr/>
    </dgm:pt>
    <dgm:pt modelId="{79E705EB-B6D6-451E-845C-261A184510E8}" type="pres">
      <dgm:prSet presAssocID="{3F5F88B6-FEAB-4FA1-8339-5300DFFD8C3F}" presName="FiveNodes_1" presStyleLbl="node1" presStyleIdx="0" presStyleCnt="5">
        <dgm:presLayoutVars>
          <dgm:bulletEnabled val="1"/>
        </dgm:presLayoutVars>
      </dgm:prSet>
      <dgm:spPr/>
    </dgm:pt>
    <dgm:pt modelId="{5AEB8F7B-6EC1-4236-AB70-E78245A52631}" type="pres">
      <dgm:prSet presAssocID="{3F5F88B6-FEAB-4FA1-8339-5300DFFD8C3F}" presName="FiveNodes_2" presStyleLbl="node1" presStyleIdx="1" presStyleCnt="5">
        <dgm:presLayoutVars>
          <dgm:bulletEnabled val="1"/>
        </dgm:presLayoutVars>
      </dgm:prSet>
      <dgm:spPr/>
    </dgm:pt>
    <dgm:pt modelId="{9B4F2EC3-E69C-4AA5-8DFD-03B7C66C3261}" type="pres">
      <dgm:prSet presAssocID="{3F5F88B6-FEAB-4FA1-8339-5300DFFD8C3F}" presName="FiveNodes_3" presStyleLbl="node1" presStyleIdx="2" presStyleCnt="5">
        <dgm:presLayoutVars>
          <dgm:bulletEnabled val="1"/>
        </dgm:presLayoutVars>
      </dgm:prSet>
      <dgm:spPr/>
    </dgm:pt>
    <dgm:pt modelId="{71454995-C83C-4B4C-90B9-75315A88D087}" type="pres">
      <dgm:prSet presAssocID="{3F5F88B6-FEAB-4FA1-8339-5300DFFD8C3F}" presName="FiveNodes_4" presStyleLbl="node1" presStyleIdx="3" presStyleCnt="5">
        <dgm:presLayoutVars>
          <dgm:bulletEnabled val="1"/>
        </dgm:presLayoutVars>
      </dgm:prSet>
      <dgm:spPr/>
    </dgm:pt>
    <dgm:pt modelId="{21E9BF26-8F42-4F95-A568-1AC14D7DF6D2}" type="pres">
      <dgm:prSet presAssocID="{3F5F88B6-FEAB-4FA1-8339-5300DFFD8C3F}" presName="FiveNodes_5" presStyleLbl="node1" presStyleIdx="4" presStyleCnt="5">
        <dgm:presLayoutVars>
          <dgm:bulletEnabled val="1"/>
        </dgm:presLayoutVars>
      </dgm:prSet>
      <dgm:spPr/>
    </dgm:pt>
    <dgm:pt modelId="{F1CF0DB0-006A-4245-8170-6E79C2092CB2}" type="pres">
      <dgm:prSet presAssocID="{3F5F88B6-FEAB-4FA1-8339-5300DFFD8C3F}" presName="FiveConn_1-2" presStyleLbl="fgAccFollowNode1" presStyleIdx="0" presStyleCnt="4">
        <dgm:presLayoutVars>
          <dgm:bulletEnabled val="1"/>
        </dgm:presLayoutVars>
      </dgm:prSet>
      <dgm:spPr/>
    </dgm:pt>
    <dgm:pt modelId="{98B1D951-CAC7-4A62-B456-E7F09B6085B9}" type="pres">
      <dgm:prSet presAssocID="{3F5F88B6-FEAB-4FA1-8339-5300DFFD8C3F}" presName="FiveConn_2-3" presStyleLbl="fgAccFollowNode1" presStyleIdx="1" presStyleCnt="4">
        <dgm:presLayoutVars>
          <dgm:bulletEnabled val="1"/>
        </dgm:presLayoutVars>
      </dgm:prSet>
      <dgm:spPr/>
    </dgm:pt>
    <dgm:pt modelId="{2B611E2D-814B-46AA-9D46-602C8039A21E}" type="pres">
      <dgm:prSet presAssocID="{3F5F88B6-FEAB-4FA1-8339-5300DFFD8C3F}" presName="FiveConn_3-4" presStyleLbl="fgAccFollowNode1" presStyleIdx="2" presStyleCnt="4">
        <dgm:presLayoutVars>
          <dgm:bulletEnabled val="1"/>
        </dgm:presLayoutVars>
      </dgm:prSet>
      <dgm:spPr/>
    </dgm:pt>
    <dgm:pt modelId="{F8982D81-72C8-4945-9D0E-426442525FD3}" type="pres">
      <dgm:prSet presAssocID="{3F5F88B6-FEAB-4FA1-8339-5300DFFD8C3F}" presName="FiveConn_4-5" presStyleLbl="fgAccFollowNode1" presStyleIdx="3" presStyleCnt="4">
        <dgm:presLayoutVars>
          <dgm:bulletEnabled val="1"/>
        </dgm:presLayoutVars>
      </dgm:prSet>
      <dgm:spPr/>
    </dgm:pt>
    <dgm:pt modelId="{C8E4D80F-9DDD-411F-84E3-7E06D30320AD}" type="pres">
      <dgm:prSet presAssocID="{3F5F88B6-FEAB-4FA1-8339-5300DFFD8C3F}" presName="FiveNodes_1_text" presStyleLbl="node1" presStyleIdx="4" presStyleCnt="5">
        <dgm:presLayoutVars>
          <dgm:bulletEnabled val="1"/>
        </dgm:presLayoutVars>
      </dgm:prSet>
      <dgm:spPr/>
    </dgm:pt>
    <dgm:pt modelId="{D61ADF6A-94EB-4286-A67E-237F398E1DF0}" type="pres">
      <dgm:prSet presAssocID="{3F5F88B6-FEAB-4FA1-8339-5300DFFD8C3F}" presName="FiveNodes_2_text" presStyleLbl="node1" presStyleIdx="4" presStyleCnt="5">
        <dgm:presLayoutVars>
          <dgm:bulletEnabled val="1"/>
        </dgm:presLayoutVars>
      </dgm:prSet>
      <dgm:spPr/>
    </dgm:pt>
    <dgm:pt modelId="{C201C790-2261-459C-90C1-744063F3C22C}" type="pres">
      <dgm:prSet presAssocID="{3F5F88B6-FEAB-4FA1-8339-5300DFFD8C3F}" presName="FiveNodes_3_text" presStyleLbl="node1" presStyleIdx="4" presStyleCnt="5">
        <dgm:presLayoutVars>
          <dgm:bulletEnabled val="1"/>
        </dgm:presLayoutVars>
      </dgm:prSet>
      <dgm:spPr/>
    </dgm:pt>
    <dgm:pt modelId="{BC4ACB7F-83AA-49AF-B59F-13A72F814CBC}" type="pres">
      <dgm:prSet presAssocID="{3F5F88B6-FEAB-4FA1-8339-5300DFFD8C3F}" presName="FiveNodes_4_text" presStyleLbl="node1" presStyleIdx="4" presStyleCnt="5">
        <dgm:presLayoutVars>
          <dgm:bulletEnabled val="1"/>
        </dgm:presLayoutVars>
      </dgm:prSet>
      <dgm:spPr/>
    </dgm:pt>
    <dgm:pt modelId="{05D44E5F-BA0E-4031-9BB5-B3DA2803F41E}" type="pres">
      <dgm:prSet presAssocID="{3F5F88B6-FEAB-4FA1-8339-5300DFFD8C3F}" presName="FiveNodes_5_text" presStyleLbl="node1" presStyleIdx="4" presStyleCnt="5">
        <dgm:presLayoutVars>
          <dgm:bulletEnabled val="1"/>
        </dgm:presLayoutVars>
      </dgm:prSet>
      <dgm:spPr/>
    </dgm:pt>
  </dgm:ptLst>
  <dgm:cxnLst>
    <dgm:cxn modelId="{88480C01-7873-402D-B378-4C48AFB6340F}" type="presOf" srcId="{933F5365-B2C0-4A55-B457-F918401138F9}" destId="{F8982D81-72C8-4945-9D0E-426442525FD3}" srcOrd="0" destOrd="0" presId="urn:microsoft.com/office/officeart/2005/8/layout/vProcess5"/>
    <dgm:cxn modelId="{B5C63B01-A736-4D79-AFC8-24E488A40515}" type="presOf" srcId="{36A65434-D9CF-4B1D-BAFF-7840ABD8FB06}" destId="{79E705EB-B6D6-451E-845C-261A184510E8}" srcOrd="0" destOrd="0" presId="urn:microsoft.com/office/officeart/2005/8/layout/vProcess5"/>
    <dgm:cxn modelId="{B7191B18-A055-4AFA-BA92-AE2EDC6D70A1}" type="presOf" srcId="{2E458D25-F7B6-4343-B83A-166B6F953A38}" destId="{5AEB8F7B-6EC1-4236-AB70-E78245A52631}" srcOrd="0" destOrd="0" presId="urn:microsoft.com/office/officeart/2005/8/layout/vProcess5"/>
    <dgm:cxn modelId="{C9F33027-C236-40E8-8D17-7D8A4D2C170F}" type="presOf" srcId="{2E458D25-F7B6-4343-B83A-166B6F953A38}" destId="{D61ADF6A-94EB-4286-A67E-237F398E1DF0}" srcOrd="1" destOrd="0" presId="urn:microsoft.com/office/officeart/2005/8/layout/vProcess5"/>
    <dgm:cxn modelId="{F5C5F65D-9C31-4EBD-8F55-0A4C08BC91ED}" srcId="{3F5F88B6-FEAB-4FA1-8339-5300DFFD8C3F}" destId="{36A65434-D9CF-4B1D-BAFF-7840ABD8FB06}" srcOrd="0" destOrd="0" parTransId="{A93831E2-3557-4CB5-811E-32F6079BB9C5}" sibTransId="{73954FA2-B2D8-4298-A522-1EF5C0E21046}"/>
    <dgm:cxn modelId="{9D4D1C6E-6CAA-4C93-88D6-B1432D6C4A08}" type="presOf" srcId="{D0456A57-22F0-4E6D-8FBE-D090DD28FC73}" destId="{BC4ACB7F-83AA-49AF-B59F-13A72F814CBC}" srcOrd="1" destOrd="0" presId="urn:microsoft.com/office/officeart/2005/8/layout/vProcess5"/>
    <dgm:cxn modelId="{B7444D53-B49A-4116-9757-2F06C6CDE71A}" type="presOf" srcId="{36A65434-D9CF-4B1D-BAFF-7840ABD8FB06}" destId="{C8E4D80F-9DDD-411F-84E3-7E06D30320AD}" srcOrd="1" destOrd="0" presId="urn:microsoft.com/office/officeart/2005/8/layout/vProcess5"/>
    <dgm:cxn modelId="{7B630577-541E-44A5-8F93-00B22FAE2D87}" srcId="{3F5F88B6-FEAB-4FA1-8339-5300DFFD8C3F}" destId="{2E458D25-F7B6-4343-B83A-166B6F953A38}" srcOrd="1" destOrd="0" parTransId="{BE3770D1-B821-4810-AE7E-4C8A06AC5BCE}" sibTransId="{7D09D66A-A404-4EEB-A255-7D89F23B5124}"/>
    <dgm:cxn modelId="{43D30B77-F37F-4AA5-9C83-354B2FEED4E1}" type="presOf" srcId="{3F5F88B6-FEAB-4FA1-8339-5300DFFD8C3F}" destId="{63AD056E-EFD6-4B70-935D-240A7E5A874C}" srcOrd="0" destOrd="0" presId="urn:microsoft.com/office/officeart/2005/8/layout/vProcess5"/>
    <dgm:cxn modelId="{3AFA3777-AF67-4C4F-BEFF-2FBCA3A2C10D}" type="presOf" srcId="{D3E14FCE-5F98-4866-BA92-61D1811B0271}" destId="{C201C790-2261-459C-90C1-744063F3C22C}" srcOrd="1" destOrd="0" presId="urn:microsoft.com/office/officeart/2005/8/layout/vProcess5"/>
    <dgm:cxn modelId="{B3460B7C-8792-41E5-8310-92DA43C88156}" srcId="{3F5F88B6-FEAB-4FA1-8339-5300DFFD8C3F}" destId="{D0791E4E-ABF3-481C-ACDD-3F1879E0661C}" srcOrd="4" destOrd="0" parTransId="{D4E8993F-1098-4C92-8C9E-D30CF0C9AD52}" sibTransId="{377C1A2F-6C7E-4F34-81AE-CF6762119243}"/>
    <dgm:cxn modelId="{E2209FA3-3E52-4AF5-B665-CC42F15E1976}" type="presOf" srcId="{73954FA2-B2D8-4298-A522-1EF5C0E21046}" destId="{F1CF0DB0-006A-4245-8170-6E79C2092CB2}" srcOrd="0" destOrd="0" presId="urn:microsoft.com/office/officeart/2005/8/layout/vProcess5"/>
    <dgm:cxn modelId="{9B08C7A5-B52C-421F-92BF-0C95C3527876}" type="presOf" srcId="{7D09D66A-A404-4EEB-A255-7D89F23B5124}" destId="{98B1D951-CAC7-4A62-B456-E7F09B6085B9}" srcOrd="0" destOrd="0" presId="urn:microsoft.com/office/officeart/2005/8/layout/vProcess5"/>
    <dgm:cxn modelId="{29C853A6-4F91-442B-8619-872F55E50844}" type="presOf" srcId="{D3E14FCE-5F98-4866-BA92-61D1811B0271}" destId="{9B4F2EC3-E69C-4AA5-8DFD-03B7C66C3261}" srcOrd="0" destOrd="0" presId="urn:microsoft.com/office/officeart/2005/8/layout/vProcess5"/>
    <dgm:cxn modelId="{37B11BA7-0F60-41F5-AA20-56B10180F138}" type="presOf" srcId="{D0791E4E-ABF3-481C-ACDD-3F1879E0661C}" destId="{05D44E5F-BA0E-4031-9BB5-B3DA2803F41E}" srcOrd="1" destOrd="0" presId="urn:microsoft.com/office/officeart/2005/8/layout/vProcess5"/>
    <dgm:cxn modelId="{579E98B2-D1E9-43EA-AA34-5BF9AD0940A2}" srcId="{3F5F88B6-FEAB-4FA1-8339-5300DFFD8C3F}" destId="{D3E14FCE-5F98-4866-BA92-61D1811B0271}" srcOrd="2" destOrd="0" parTransId="{D4F16D60-2231-408B-858F-1B7BB920ED0F}" sibTransId="{6AB54B5D-4161-45C2-BE88-0B6E4831BD8F}"/>
    <dgm:cxn modelId="{58065BB6-E9B3-4862-BF06-B3CFD61556CF}" type="presOf" srcId="{D0456A57-22F0-4E6D-8FBE-D090DD28FC73}" destId="{71454995-C83C-4B4C-90B9-75315A88D087}" srcOrd="0" destOrd="0" presId="urn:microsoft.com/office/officeart/2005/8/layout/vProcess5"/>
    <dgm:cxn modelId="{199A83B9-5F21-456F-830F-0A8E8DCADD91}" type="presOf" srcId="{6AB54B5D-4161-45C2-BE88-0B6E4831BD8F}" destId="{2B611E2D-814B-46AA-9D46-602C8039A21E}" srcOrd="0" destOrd="0" presId="urn:microsoft.com/office/officeart/2005/8/layout/vProcess5"/>
    <dgm:cxn modelId="{C45115CA-041A-4909-844B-1CCFC9EECAB4}" type="presOf" srcId="{D0791E4E-ABF3-481C-ACDD-3F1879E0661C}" destId="{21E9BF26-8F42-4F95-A568-1AC14D7DF6D2}" srcOrd="0" destOrd="0" presId="urn:microsoft.com/office/officeart/2005/8/layout/vProcess5"/>
    <dgm:cxn modelId="{E40E77DD-C907-408D-99B2-A27638C2F5C6}" srcId="{3F5F88B6-FEAB-4FA1-8339-5300DFFD8C3F}" destId="{D0456A57-22F0-4E6D-8FBE-D090DD28FC73}" srcOrd="3" destOrd="0" parTransId="{9D92A17F-9E06-4BCE-A600-BF282F350097}" sibTransId="{933F5365-B2C0-4A55-B457-F918401138F9}"/>
    <dgm:cxn modelId="{2C3C7986-9EFD-47DA-A533-1FBF50721704}" type="presParOf" srcId="{63AD056E-EFD6-4B70-935D-240A7E5A874C}" destId="{8205626D-DCBF-457C-A879-8034BCE1D872}" srcOrd="0" destOrd="0" presId="urn:microsoft.com/office/officeart/2005/8/layout/vProcess5"/>
    <dgm:cxn modelId="{CB459601-7F33-4300-9965-BB0C8F247FFD}" type="presParOf" srcId="{63AD056E-EFD6-4B70-935D-240A7E5A874C}" destId="{79E705EB-B6D6-451E-845C-261A184510E8}" srcOrd="1" destOrd="0" presId="urn:microsoft.com/office/officeart/2005/8/layout/vProcess5"/>
    <dgm:cxn modelId="{68B81373-00E1-42BA-97E3-ACD8BAA2DBC9}" type="presParOf" srcId="{63AD056E-EFD6-4B70-935D-240A7E5A874C}" destId="{5AEB8F7B-6EC1-4236-AB70-E78245A52631}" srcOrd="2" destOrd="0" presId="urn:microsoft.com/office/officeart/2005/8/layout/vProcess5"/>
    <dgm:cxn modelId="{34132DE6-B4F0-4AB3-A627-C1C7FB5CB56C}" type="presParOf" srcId="{63AD056E-EFD6-4B70-935D-240A7E5A874C}" destId="{9B4F2EC3-E69C-4AA5-8DFD-03B7C66C3261}" srcOrd="3" destOrd="0" presId="urn:microsoft.com/office/officeart/2005/8/layout/vProcess5"/>
    <dgm:cxn modelId="{B99EE4B0-4982-483B-8ED4-8478CA950C65}" type="presParOf" srcId="{63AD056E-EFD6-4B70-935D-240A7E5A874C}" destId="{71454995-C83C-4B4C-90B9-75315A88D087}" srcOrd="4" destOrd="0" presId="urn:microsoft.com/office/officeart/2005/8/layout/vProcess5"/>
    <dgm:cxn modelId="{54432E79-5671-4246-A802-74C5650AC798}" type="presParOf" srcId="{63AD056E-EFD6-4B70-935D-240A7E5A874C}" destId="{21E9BF26-8F42-4F95-A568-1AC14D7DF6D2}" srcOrd="5" destOrd="0" presId="urn:microsoft.com/office/officeart/2005/8/layout/vProcess5"/>
    <dgm:cxn modelId="{66E1CB98-E42D-419E-A247-58F642B72D28}" type="presParOf" srcId="{63AD056E-EFD6-4B70-935D-240A7E5A874C}" destId="{F1CF0DB0-006A-4245-8170-6E79C2092CB2}" srcOrd="6" destOrd="0" presId="urn:microsoft.com/office/officeart/2005/8/layout/vProcess5"/>
    <dgm:cxn modelId="{21D4D23C-B412-4C6A-B852-9B31A4A2F3C8}" type="presParOf" srcId="{63AD056E-EFD6-4B70-935D-240A7E5A874C}" destId="{98B1D951-CAC7-4A62-B456-E7F09B6085B9}" srcOrd="7" destOrd="0" presId="urn:microsoft.com/office/officeart/2005/8/layout/vProcess5"/>
    <dgm:cxn modelId="{0AA34187-2183-4687-B061-743EEA285E35}" type="presParOf" srcId="{63AD056E-EFD6-4B70-935D-240A7E5A874C}" destId="{2B611E2D-814B-46AA-9D46-602C8039A21E}" srcOrd="8" destOrd="0" presId="urn:microsoft.com/office/officeart/2005/8/layout/vProcess5"/>
    <dgm:cxn modelId="{19309756-8B5D-4D8A-807C-FE96A1E91B2B}" type="presParOf" srcId="{63AD056E-EFD6-4B70-935D-240A7E5A874C}" destId="{F8982D81-72C8-4945-9D0E-426442525FD3}" srcOrd="9" destOrd="0" presId="urn:microsoft.com/office/officeart/2005/8/layout/vProcess5"/>
    <dgm:cxn modelId="{56DBFF21-7AA7-4E88-A48D-A92BF96568FD}" type="presParOf" srcId="{63AD056E-EFD6-4B70-935D-240A7E5A874C}" destId="{C8E4D80F-9DDD-411F-84E3-7E06D30320AD}" srcOrd="10" destOrd="0" presId="urn:microsoft.com/office/officeart/2005/8/layout/vProcess5"/>
    <dgm:cxn modelId="{22F68610-AC54-43F1-8B33-751339462645}" type="presParOf" srcId="{63AD056E-EFD6-4B70-935D-240A7E5A874C}" destId="{D61ADF6A-94EB-4286-A67E-237F398E1DF0}" srcOrd="11" destOrd="0" presId="urn:microsoft.com/office/officeart/2005/8/layout/vProcess5"/>
    <dgm:cxn modelId="{AA7F4729-EC4A-4EF3-B8DF-1A9F216CE65F}" type="presParOf" srcId="{63AD056E-EFD6-4B70-935D-240A7E5A874C}" destId="{C201C790-2261-459C-90C1-744063F3C22C}" srcOrd="12" destOrd="0" presId="urn:microsoft.com/office/officeart/2005/8/layout/vProcess5"/>
    <dgm:cxn modelId="{A3BCDA2B-BA34-43DD-A853-3C8935F2CC48}" type="presParOf" srcId="{63AD056E-EFD6-4B70-935D-240A7E5A874C}" destId="{BC4ACB7F-83AA-49AF-B59F-13A72F814CBC}" srcOrd="13" destOrd="0" presId="urn:microsoft.com/office/officeart/2005/8/layout/vProcess5"/>
    <dgm:cxn modelId="{E553929F-D5EC-4204-A1BE-8EE93F0E1A51}" type="presParOf" srcId="{63AD056E-EFD6-4B70-935D-240A7E5A874C}" destId="{05D44E5F-BA0E-4031-9BB5-B3DA2803F41E}"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2846016-C797-4D8B-BB08-BF55A8D809FB}"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FF587168-4335-47AB-9754-848A7C3FE37C}">
      <dgm:prSet phldrT="[Text]"/>
      <dgm:spPr/>
      <dgm:t>
        <a:bodyPr/>
        <a:lstStyle/>
        <a:p>
          <a:r>
            <a:rPr lang="en-US"/>
            <a:t>Stolen Guns</a:t>
          </a:r>
        </a:p>
      </dgm:t>
    </dgm:pt>
    <dgm:pt modelId="{BDD9B90C-A02A-4329-BAB7-D31EE5D12EC0}" type="parTrans" cxnId="{D1AF8BA4-0503-4141-9ADE-CEC3B869E4F8}">
      <dgm:prSet/>
      <dgm:spPr/>
      <dgm:t>
        <a:bodyPr/>
        <a:lstStyle/>
        <a:p>
          <a:endParaRPr lang="en-US"/>
        </a:p>
      </dgm:t>
    </dgm:pt>
    <dgm:pt modelId="{5D863979-5F4E-48CF-B9BC-8FF72B06B415}" type="sibTrans" cxnId="{D1AF8BA4-0503-4141-9ADE-CEC3B869E4F8}">
      <dgm:prSet/>
      <dgm:spPr/>
      <dgm:t>
        <a:bodyPr/>
        <a:lstStyle/>
        <a:p>
          <a:endParaRPr lang="en-US"/>
        </a:p>
      </dgm:t>
    </dgm:pt>
    <dgm:pt modelId="{6F678138-477E-400D-A281-41811F4ECD97}">
      <dgm:prSet phldrT="[Text]"/>
      <dgm:spPr/>
      <dgm:t>
        <a:bodyPr/>
        <a:lstStyle/>
        <a:p>
          <a:r>
            <a:rPr lang="en-US"/>
            <a:t>Recovered Guns</a:t>
          </a:r>
        </a:p>
      </dgm:t>
    </dgm:pt>
    <dgm:pt modelId="{FC40CD53-AAB5-47BC-9226-C9624358186A}" type="parTrans" cxnId="{A297B9EC-C6C4-4AA6-A56E-329D001AA8EE}">
      <dgm:prSet/>
      <dgm:spPr/>
      <dgm:t>
        <a:bodyPr/>
        <a:lstStyle/>
        <a:p>
          <a:endParaRPr lang="en-US"/>
        </a:p>
      </dgm:t>
    </dgm:pt>
    <dgm:pt modelId="{203113CF-C6D0-4408-9D9D-20EA8D39A66D}" type="sibTrans" cxnId="{A297B9EC-C6C4-4AA6-A56E-329D001AA8EE}">
      <dgm:prSet/>
      <dgm:spPr/>
      <dgm:t>
        <a:bodyPr/>
        <a:lstStyle/>
        <a:p>
          <a:endParaRPr lang="en-US"/>
        </a:p>
      </dgm:t>
    </dgm:pt>
    <dgm:pt modelId="{2034EF31-A482-439F-B7B6-A9283E4EBB11}">
      <dgm:prSet phldrT="[Text]"/>
      <dgm:spPr/>
      <dgm:t>
        <a:bodyPr/>
        <a:lstStyle/>
        <a:p>
          <a:pPr>
            <a:lnSpc>
              <a:spcPct val="100000"/>
            </a:lnSpc>
            <a:spcAft>
              <a:spcPts val="0"/>
            </a:spcAft>
          </a:pPr>
          <a:r>
            <a:rPr lang="en-US"/>
            <a:t>Lost </a:t>
          </a:r>
        </a:p>
        <a:p>
          <a:pPr>
            <a:lnSpc>
              <a:spcPct val="100000"/>
            </a:lnSpc>
            <a:spcAft>
              <a:spcPts val="0"/>
            </a:spcAft>
          </a:pPr>
          <a:r>
            <a:rPr lang="en-US"/>
            <a:t>Guns</a:t>
          </a:r>
        </a:p>
      </dgm:t>
    </dgm:pt>
    <dgm:pt modelId="{4CD86D53-1EA8-48E7-AB61-E51158000B57}" type="parTrans" cxnId="{0E36DE67-FED0-4506-B7B7-5EBEEFDC3084}">
      <dgm:prSet/>
      <dgm:spPr/>
      <dgm:t>
        <a:bodyPr/>
        <a:lstStyle/>
        <a:p>
          <a:endParaRPr lang="en-US"/>
        </a:p>
      </dgm:t>
    </dgm:pt>
    <dgm:pt modelId="{3DE08FD9-9029-4651-8A26-E77DC984502D}" type="sibTrans" cxnId="{0E36DE67-FED0-4506-B7B7-5EBEEFDC3084}">
      <dgm:prSet/>
      <dgm:spPr/>
      <dgm:t>
        <a:bodyPr/>
        <a:lstStyle/>
        <a:p>
          <a:endParaRPr lang="en-US"/>
        </a:p>
      </dgm:t>
    </dgm:pt>
    <dgm:pt modelId="{9AEF246B-1930-4310-8C48-5EBD95C2D19D}">
      <dgm:prSet phldrT="[Text]"/>
      <dgm:spPr/>
      <dgm:t>
        <a:bodyPr/>
        <a:lstStyle/>
        <a:p>
          <a:r>
            <a:rPr lang="en-US"/>
            <a:t>Felony Guns</a:t>
          </a:r>
        </a:p>
      </dgm:t>
    </dgm:pt>
    <dgm:pt modelId="{83F3F290-B5A9-44D3-8EBE-972B04585EEE}" type="parTrans" cxnId="{4DB4EDAE-4C27-4D62-A577-E52A3B2B49CB}">
      <dgm:prSet/>
      <dgm:spPr/>
      <dgm:t>
        <a:bodyPr/>
        <a:lstStyle/>
        <a:p>
          <a:endParaRPr lang="en-US"/>
        </a:p>
      </dgm:t>
    </dgm:pt>
    <dgm:pt modelId="{6EF77EF9-CCDE-4ED3-92A7-8212F00F61C0}" type="sibTrans" cxnId="{4DB4EDAE-4C27-4D62-A577-E52A3B2B49CB}">
      <dgm:prSet/>
      <dgm:spPr/>
      <dgm:t>
        <a:bodyPr/>
        <a:lstStyle/>
        <a:p>
          <a:endParaRPr lang="en-US"/>
        </a:p>
      </dgm:t>
    </dgm:pt>
    <dgm:pt modelId="{593634B5-9B40-4EBE-A49C-5F9D4DD3B2D2}" type="pres">
      <dgm:prSet presAssocID="{82846016-C797-4D8B-BB08-BF55A8D809FB}" presName="diagram" presStyleCnt="0">
        <dgm:presLayoutVars>
          <dgm:dir/>
          <dgm:resizeHandles val="exact"/>
        </dgm:presLayoutVars>
      </dgm:prSet>
      <dgm:spPr/>
    </dgm:pt>
    <dgm:pt modelId="{479F1174-E767-4186-9AA0-9363249FDA1C}" type="pres">
      <dgm:prSet presAssocID="{FF587168-4335-47AB-9754-848A7C3FE37C}" presName="node" presStyleLbl="node1" presStyleIdx="0" presStyleCnt="4">
        <dgm:presLayoutVars>
          <dgm:bulletEnabled val="1"/>
        </dgm:presLayoutVars>
      </dgm:prSet>
      <dgm:spPr/>
    </dgm:pt>
    <dgm:pt modelId="{174D5AA5-1765-42A5-964E-83BCD19E0AC4}" type="pres">
      <dgm:prSet presAssocID="{5D863979-5F4E-48CF-B9BC-8FF72B06B415}" presName="sibTrans" presStyleCnt="0"/>
      <dgm:spPr/>
    </dgm:pt>
    <dgm:pt modelId="{967A6D03-6698-43F6-8AEB-50C87F12C514}" type="pres">
      <dgm:prSet presAssocID="{6F678138-477E-400D-A281-41811F4ECD97}" presName="node" presStyleLbl="node1" presStyleIdx="1" presStyleCnt="4">
        <dgm:presLayoutVars>
          <dgm:bulletEnabled val="1"/>
        </dgm:presLayoutVars>
      </dgm:prSet>
      <dgm:spPr/>
    </dgm:pt>
    <dgm:pt modelId="{31B54A73-026D-459E-B6AA-CEAA9FE98787}" type="pres">
      <dgm:prSet presAssocID="{203113CF-C6D0-4408-9D9D-20EA8D39A66D}" presName="sibTrans" presStyleCnt="0"/>
      <dgm:spPr/>
    </dgm:pt>
    <dgm:pt modelId="{04FCD137-4D95-4D60-9654-63309BCFFD33}" type="pres">
      <dgm:prSet presAssocID="{2034EF31-A482-439F-B7B6-A9283E4EBB11}" presName="node" presStyleLbl="node1" presStyleIdx="2" presStyleCnt="4" custLinFactNeighborX="519" custLinFactNeighborY="636">
        <dgm:presLayoutVars>
          <dgm:bulletEnabled val="1"/>
        </dgm:presLayoutVars>
      </dgm:prSet>
      <dgm:spPr/>
    </dgm:pt>
    <dgm:pt modelId="{F0561AD4-CE85-42FE-A78B-6D2ECA38DCD8}" type="pres">
      <dgm:prSet presAssocID="{3DE08FD9-9029-4651-8A26-E77DC984502D}" presName="sibTrans" presStyleCnt="0"/>
      <dgm:spPr/>
    </dgm:pt>
    <dgm:pt modelId="{2763DB9A-13D7-4B88-9957-BB9FF0002071}" type="pres">
      <dgm:prSet presAssocID="{9AEF246B-1930-4310-8C48-5EBD95C2D19D}" presName="node" presStyleLbl="node1" presStyleIdx="3" presStyleCnt="4">
        <dgm:presLayoutVars>
          <dgm:bulletEnabled val="1"/>
        </dgm:presLayoutVars>
      </dgm:prSet>
      <dgm:spPr/>
    </dgm:pt>
  </dgm:ptLst>
  <dgm:cxnLst>
    <dgm:cxn modelId="{840C0366-DF7D-4C26-9669-374874DBD923}" type="presOf" srcId="{2034EF31-A482-439F-B7B6-A9283E4EBB11}" destId="{04FCD137-4D95-4D60-9654-63309BCFFD33}" srcOrd="0" destOrd="0" presId="urn:microsoft.com/office/officeart/2005/8/layout/default"/>
    <dgm:cxn modelId="{0E36DE67-FED0-4506-B7B7-5EBEEFDC3084}" srcId="{82846016-C797-4D8B-BB08-BF55A8D809FB}" destId="{2034EF31-A482-439F-B7B6-A9283E4EBB11}" srcOrd="2" destOrd="0" parTransId="{4CD86D53-1EA8-48E7-AB61-E51158000B57}" sibTransId="{3DE08FD9-9029-4651-8A26-E77DC984502D}"/>
    <dgm:cxn modelId="{D1AF8BA4-0503-4141-9ADE-CEC3B869E4F8}" srcId="{82846016-C797-4D8B-BB08-BF55A8D809FB}" destId="{FF587168-4335-47AB-9754-848A7C3FE37C}" srcOrd="0" destOrd="0" parTransId="{BDD9B90C-A02A-4329-BAB7-D31EE5D12EC0}" sibTransId="{5D863979-5F4E-48CF-B9BC-8FF72B06B415}"/>
    <dgm:cxn modelId="{558401A7-FC70-4F53-9F9A-3897E7D4F5B3}" type="presOf" srcId="{9AEF246B-1930-4310-8C48-5EBD95C2D19D}" destId="{2763DB9A-13D7-4B88-9957-BB9FF0002071}" srcOrd="0" destOrd="0" presId="urn:microsoft.com/office/officeart/2005/8/layout/default"/>
    <dgm:cxn modelId="{4DB4EDAE-4C27-4D62-A577-E52A3B2B49CB}" srcId="{82846016-C797-4D8B-BB08-BF55A8D809FB}" destId="{9AEF246B-1930-4310-8C48-5EBD95C2D19D}" srcOrd="3" destOrd="0" parTransId="{83F3F290-B5A9-44D3-8EBE-972B04585EEE}" sibTransId="{6EF77EF9-CCDE-4ED3-92A7-8212F00F61C0}"/>
    <dgm:cxn modelId="{B0E1FECD-FEA9-4BE7-BEEB-490C54E1A0B5}" type="presOf" srcId="{82846016-C797-4D8B-BB08-BF55A8D809FB}" destId="{593634B5-9B40-4EBE-A49C-5F9D4DD3B2D2}" srcOrd="0" destOrd="0" presId="urn:microsoft.com/office/officeart/2005/8/layout/default"/>
    <dgm:cxn modelId="{96D7B2D1-E5C9-4BC8-A788-4BA6753EEEAC}" type="presOf" srcId="{FF587168-4335-47AB-9754-848A7C3FE37C}" destId="{479F1174-E767-4186-9AA0-9363249FDA1C}" srcOrd="0" destOrd="0" presId="urn:microsoft.com/office/officeart/2005/8/layout/default"/>
    <dgm:cxn modelId="{DDBCB4E9-BC64-4F56-BDFD-277E1FB406B0}" type="presOf" srcId="{6F678138-477E-400D-A281-41811F4ECD97}" destId="{967A6D03-6698-43F6-8AEB-50C87F12C514}" srcOrd="0" destOrd="0" presId="urn:microsoft.com/office/officeart/2005/8/layout/default"/>
    <dgm:cxn modelId="{A297B9EC-C6C4-4AA6-A56E-329D001AA8EE}" srcId="{82846016-C797-4D8B-BB08-BF55A8D809FB}" destId="{6F678138-477E-400D-A281-41811F4ECD97}" srcOrd="1" destOrd="0" parTransId="{FC40CD53-AAB5-47BC-9226-C9624358186A}" sibTransId="{203113CF-C6D0-4408-9D9D-20EA8D39A66D}"/>
    <dgm:cxn modelId="{A15F07FC-3A20-42D1-81D0-33E53BE8147F}" type="presParOf" srcId="{593634B5-9B40-4EBE-A49C-5F9D4DD3B2D2}" destId="{479F1174-E767-4186-9AA0-9363249FDA1C}" srcOrd="0" destOrd="0" presId="urn:microsoft.com/office/officeart/2005/8/layout/default"/>
    <dgm:cxn modelId="{D35727D6-D85C-4489-8F58-95BDE79B5F59}" type="presParOf" srcId="{593634B5-9B40-4EBE-A49C-5F9D4DD3B2D2}" destId="{174D5AA5-1765-42A5-964E-83BCD19E0AC4}" srcOrd="1" destOrd="0" presId="urn:microsoft.com/office/officeart/2005/8/layout/default"/>
    <dgm:cxn modelId="{B16C539A-8433-4FE9-9001-143A65C2BE57}" type="presParOf" srcId="{593634B5-9B40-4EBE-A49C-5F9D4DD3B2D2}" destId="{967A6D03-6698-43F6-8AEB-50C87F12C514}" srcOrd="2" destOrd="0" presId="urn:microsoft.com/office/officeart/2005/8/layout/default"/>
    <dgm:cxn modelId="{D3BBBB18-2A86-4408-8A8D-ED578CD8CC92}" type="presParOf" srcId="{593634B5-9B40-4EBE-A49C-5F9D4DD3B2D2}" destId="{31B54A73-026D-459E-B6AA-CEAA9FE98787}" srcOrd="3" destOrd="0" presId="urn:microsoft.com/office/officeart/2005/8/layout/default"/>
    <dgm:cxn modelId="{71B73D0B-0183-4229-83BD-88786262F8FE}" type="presParOf" srcId="{593634B5-9B40-4EBE-A49C-5F9D4DD3B2D2}" destId="{04FCD137-4D95-4D60-9654-63309BCFFD33}" srcOrd="4" destOrd="0" presId="urn:microsoft.com/office/officeart/2005/8/layout/default"/>
    <dgm:cxn modelId="{7211794D-38C3-4E98-B7AF-0647A349161A}" type="presParOf" srcId="{593634B5-9B40-4EBE-A49C-5F9D4DD3B2D2}" destId="{F0561AD4-CE85-42FE-A78B-6D2ECA38DCD8}" srcOrd="5" destOrd="0" presId="urn:microsoft.com/office/officeart/2005/8/layout/default"/>
    <dgm:cxn modelId="{ACCFA418-1F85-48E1-8054-8D119134E8F9}" type="presParOf" srcId="{593634B5-9B40-4EBE-A49C-5F9D4DD3B2D2}" destId="{2763DB9A-13D7-4B88-9957-BB9FF0002071}"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1C4E368-B3BD-4873-8450-44B747792E8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1E1C7B0-3D57-48B7-ADEF-7BEF0964AB0B}">
      <dgm:prSet phldrT="[Text]"/>
      <dgm:spPr/>
      <dgm:t>
        <a:bodyPr/>
        <a:lstStyle/>
        <a:p>
          <a:r>
            <a:rPr lang="en-US"/>
            <a:t>Stolen Vehicle</a:t>
          </a:r>
        </a:p>
      </dgm:t>
    </dgm:pt>
    <dgm:pt modelId="{98CEBEB4-9F28-4F82-929C-E7794985F18D}" type="parTrans" cxnId="{C8D92857-23AE-4F4A-B75B-AB41C16E7F29}">
      <dgm:prSet/>
      <dgm:spPr/>
      <dgm:t>
        <a:bodyPr/>
        <a:lstStyle/>
        <a:p>
          <a:endParaRPr lang="en-US"/>
        </a:p>
      </dgm:t>
    </dgm:pt>
    <dgm:pt modelId="{2E4B11AB-4029-4D63-A8ED-41C48B769C04}" type="sibTrans" cxnId="{C8D92857-23AE-4F4A-B75B-AB41C16E7F29}">
      <dgm:prSet/>
      <dgm:spPr/>
      <dgm:t>
        <a:bodyPr/>
        <a:lstStyle/>
        <a:p>
          <a:endParaRPr lang="en-US"/>
        </a:p>
      </dgm:t>
    </dgm:pt>
    <dgm:pt modelId="{6F45E933-81C4-41BC-BE79-35CEDC42F78C}">
      <dgm:prSet phldrT="[Text]"/>
      <dgm:spPr/>
      <dgm:t>
        <a:bodyPr/>
        <a:lstStyle/>
        <a:p>
          <a:r>
            <a:rPr lang="en-US"/>
            <a:t>Felony Vehicle</a:t>
          </a:r>
        </a:p>
      </dgm:t>
    </dgm:pt>
    <dgm:pt modelId="{A95767E3-EC53-47FE-9137-9E302893C076}" type="parTrans" cxnId="{F442B867-89B8-40C6-84EC-BED5C0BCF50C}">
      <dgm:prSet/>
      <dgm:spPr/>
      <dgm:t>
        <a:bodyPr/>
        <a:lstStyle/>
        <a:p>
          <a:endParaRPr lang="en-US"/>
        </a:p>
      </dgm:t>
    </dgm:pt>
    <dgm:pt modelId="{7CE4502C-6289-4817-9EEA-DC9467C1A45F}" type="sibTrans" cxnId="{F442B867-89B8-40C6-84EC-BED5C0BCF50C}">
      <dgm:prSet/>
      <dgm:spPr/>
      <dgm:t>
        <a:bodyPr/>
        <a:lstStyle/>
        <a:p>
          <a:endParaRPr lang="en-US"/>
        </a:p>
      </dgm:t>
    </dgm:pt>
    <dgm:pt modelId="{B1BA0F2A-A3F7-4AE0-A916-96586616F9D9}">
      <dgm:prSet phldrT="[Text]"/>
      <dgm:spPr/>
      <dgm:t>
        <a:bodyPr/>
        <a:lstStyle/>
        <a:p>
          <a:r>
            <a:rPr lang="en-US"/>
            <a:t>Recovered Vehicle</a:t>
          </a:r>
        </a:p>
      </dgm:t>
    </dgm:pt>
    <dgm:pt modelId="{6D602C7B-DCB1-4182-B191-F9F1537E7501}" type="parTrans" cxnId="{C4860C1F-1927-4FAB-ACC4-B9D0300543A7}">
      <dgm:prSet/>
      <dgm:spPr/>
      <dgm:t>
        <a:bodyPr/>
        <a:lstStyle/>
        <a:p>
          <a:endParaRPr lang="en-US"/>
        </a:p>
      </dgm:t>
    </dgm:pt>
    <dgm:pt modelId="{E7E6E1B6-87F9-48C3-B44D-8A7ED75BA9A9}" type="sibTrans" cxnId="{C4860C1F-1927-4FAB-ACC4-B9D0300543A7}">
      <dgm:prSet/>
      <dgm:spPr/>
      <dgm:t>
        <a:bodyPr/>
        <a:lstStyle/>
        <a:p>
          <a:endParaRPr lang="en-US"/>
        </a:p>
      </dgm:t>
    </dgm:pt>
    <dgm:pt modelId="{7DB4639E-07C3-4290-9CFC-2B4CAADF940F}">
      <dgm:prSet phldrT="[Text]"/>
      <dgm:spPr/>
      <dgm:t>
        <a:bodyPr/>
        <a:lstStyle/>
        <a:p>
          <a:r>
            <a:rPr lang="en-US"/>
            <a:t>Stolen License Plate</a:t>
          </a:r>
        </a:p>
      </dgm:t>
    </dgm:pt>
    <dgm:pt modelId="{B821876F-4CF3-41CE-9C87-021D7D9F0BFB}" type="parTrans" cxnId="{6B49FDC7-B106-4F3D-A799-66FD3DC5DB4A}">
      <dgm:prSet/>
      <dgm:spPr/>
      <dgm:t>
        <a:bodyPr/>
        <a:lstStyle/>
        <a:p>
          <a:endParaRPr lang="en-US"/>
        </a:p>
      </dgm:t>
    </dgm:pt>
    <dgm:pt modelId="{188D035F-2B1F-4260-8B0B-A75DC66A1A32}" type="sibTrans" cxnId="{6B49FDC7-B106-4F3D-A799-66FD3DC5DB4A}">
      <dgm:prSet/>
      <dgm:spPr/>
      <dgm:t>
        <a:bodyPr/>
        <a:lstStyle/>
        <a:p>
          <a:endParaRPr lang="en-US"/>
        </a:p>
      </dgm:t>
    </dgm:pt>
    <dgm:pt modelId="{C39E34A5-56EB-4227-9EFB-5ED4E87501AB}">
      <dgm:prSet phldrT="[Text]"/>
      <dgm:spPr/>
      <dgm:t>
        <a:bodyPr/>
        <a:lstStyle/>
        <a:p>
          <a:r>
            <a:rPr lang="en-US"/>
            <a:t>Stolen Part</a:t>
          </a:r>
        </a:p>
      </dgm:t>
    </dgm:pt>
    <dgm:pt modelId="{8C5D34D7-50CA-4959-AC63-3C8D04E8F3C2}" type="parTrans" cxnId="{37FB0657-DF50-40E3-84BF-1D8479B8875C}">
      <dgm:prSet/>
      <dgm:spPr/>
      <dgm:t>
        <a:bodyPr/>
        <a:lstStyle/>
        <a:p>
          <a:endParaRPr lang="en-US"/>
        </a:p>
      </dgm:t>
    </dgm:pt>
    <dgm:pt modelId="{C247D51B-D1E8-4DE2-99A9-85B89E207CF3}" type="sibTrans" cxnId="{37FB0657-DF50-40E3-84BF-1D8479B8875C}">
      <dgm:prSet/>
      <dgm:spPr/>
      <dgm:t>
        <a:bodyPr/>
        <a:lstStyle/>
        <a:p>
          <a:endParaRPr lang="en-US"/>
        </a:p>
      </dgm:t>
    </dgm:pt>
    <dgm:pt modelId="{4A7CAB6D-A4B1-4F49-8C8F-779199C448D6}" type="pres">
      <dgm:prSet presAssocID="{01C4E368-B3BD-4873-8450-44B747792E8F}" presName="diagram" presStyleCnt="0">
        <dgm:presLayoutVars>
          <dgm:dir/>
          <dgm:resizeHandles val="exact"/>
        </dgm:presLayoutVars>
      </dgm:prSet>
      <dgm:spPr/>
    </dgm:pt>
    <dgm:pt modelId="{22B2F51F-ADF8-4BCA-B5B3-B505C5022EB3}" type="pres">
      <dgm:prSet presAssocID="{71E1C7B0-3D57-48B7-ADEF-7BEF0964AB0B}" presName="node" presStyleLbl="node1" presStyleIdx="0" presStyleCnt="5">
        <dgm:presLayoutVars>
          <dgm:bulletEnabled val="1"/>
        </dgm:presLayoutVars>
      </dgm:prSet>
      <dgm:spPr/>
    </dgm:pt>
    <dgm:pt modelId="{51CEFAC1-B23C-40D5-9A69-17698543934F}" type="pres">
      <dgm:prSet presAssocID="{2E4B11AB-4029-4D63-A8ED-41C48B769C04}" presName="sibTrans" presStyleCnt="0"/>
      <dgm:spPr/>
    </dgm:pt>
    <dgm:pt modelId="{ED127C6A-9619-436B-8D01-3098FC478A9C}" type="pres">
      <dgm:prSet presAssocID="{6F45E933-81C4-41BC-BE79-35CEDC42F78C}" presName="node" presStyleLbl="node1" presStyleIdx="1" presStyleCnt="5">
        <dgm:presLayoutVars>
          <dgm:bulletEnabled val="1"/>
        </dgm:presLayoutVars>
      </dgm:prSet>
      <dgm:spPr/>
    </dgm:pt>
    <dgm:pt modelId="{F22A8A32-DC8A-47D0-A8E9-B1392113C1E0}" type="pres">
      <dgm:prSet presAssocID="{7CE4502C-6289-4817-9EEA-DC9467C1A45F}" presName="sibTrans" presStyleCnt="0"/>
      <dgm:spPr/>
    </dgm:pt>
    <dgm:pt modelId="{F03790F7-E0ED-4807-9707-C2F79899F252}" type="pres">
      <dgm:prSet presAssocID="{B1BA0F2A-A3F7-4AE0-A916-96586616F9D9}" presName="node" presStyleLbl="node1" presStyleIdx="2" presStyleCnt="5">
        <dgm:presLayoutVars>
          <dgm:bulletEnabled val="1"/>
        </dgm:presLayoutVars>
      </dgm:prSet>
      <dgm:spPr/>
    </dgm:pt>
    <dgm:pt modelId="{FEE41DF9-2A32-472A-A684-04644120B2F8}" type="pres">
      <dgm:prSet presAssocID="{E7E6E1B6-87F9-48C3-B44D-8A7ED75BA9A9}" presName="sibTrans" presStyleCnt="0"/>
      <dgm:spPr/>
    </dgm:pt>
    <dgm:pt modelId="{B46477DD-0682-4B2D-A4F4-0D0B3340473A}" type="pres">
      <dgm:prSet presAssocID="{7DB4639E-07C3-4290-9CFC-2B4CAADF940F}" presName="node" presStyleLbl="node1" presStyleIdx="3" presStyleCnt="5">
        <dgm:presLayoutVars>
          <dgm:bulletEnabled val="1"/>
        </dgm:presLayoutVars>
      </dgm:prSet>
      <dgm:spPr/>
    </dgm:pt>
    <dgm:pt modelId="{3705099B-E439-48D7-8994-4DC64599EA9A}" type="pres">
      <dgm:prSet presAssocID="{188D035F-2B1F-4260-8B0B-A75DC66A1A32}" presName="sibTrans" presStyleCnt="0"/>
      <dgm:spPr/>
    </dgm:pt>
    <dgm:pt modelId="{4B87983C-1DE3-4D58-8808-C8CEDB6B0228}" type="pres">
      <dgm:prSet presAssocID="{C39E34A5-56EB-4227-9EFB-5ED4E87501AB}" presName="node" presStyleLbl="node1" presStyleIdx="4" presStyleCnt="5">
        <dgm:presLayoutVars>
          <dgm:bulletEnabled val="1"/>
        </dgm:presLayoutVars>
      </dgm:prSet>
      <dgm:spPr/>
    </dgm:pt>
  </dgm:ptLst>
  <dgm:cxnLst>
    <dgm:cxn modelId="{C4860C1F-1927-4FAB-ACC4-B9D0300543A7}" srcId="{01C4E368-B3BD-4873-8450-44B747792E8F}" destId="{B1BA0F2A-A3F7-4AE0-A916-96586616F9D9}" srcOrd="2" destOrd="0" parTransId="{6D602C7B-DCB1-4182-B191-F9F1537E7501}" sibTransId="{E7E6E1B6-87F9-48C3-B44D-8A7ED75BA9A9}"/>
    <dgm:cxn modelId="{3D48FA5D-360F-43C1-818D-87F4C82988F4}" type="presOf" srcId="{6F45E933-81C4-41BC-BE79-35CEDC42F78C}" destId="{ED127C6A-9619-436B-8D01-3098FC478A9C}" srcOrd="0" destOrd="0" presId="urn:microsoft.com/office/officeart/2005/8/layout/default"/>
    <dgm:cxn modelId="{F442B867-89B8-40C6-84EC-BED5C0BCF50C}" srcId="{01C4E368-B3BD-4873-8450-44B747792E8F}" destId="{6F45E933-81C4-41BC-BE79-35CEDC42F78C}" srcOrd="1" destOrd="0" parTransId="{A95767E3-EC53-47FE-9137-9E302893C076}" sibTransId="{7CE4502C-6289-4817-9EEA-DC9467C1A45F}"/>
    <dgm:cxn modelId="{37FB0657-DF50-40E3-84BF-1D8479B8875C}" srcId="{01C4E368-B3BD-4873-8450-44B747792E8F}" destId="{C39E34A5-56EB-4227-9EFB-5ED4E87501AB}" srcOrd="4" destOrd="0" parTransId="{8C5D34D7-50CA-4959-AC63-3C8D04E8F3C2}" sibTransId="{C247D51B-D1E8-4DE2-99A9-85B89E207CF3}"/>
    <dgm:cxn modelId="{C8D92857-23AE-4F4A-B75B-AB41C16E7F29}" srcId="{01C4E368-B3BD-4873-8450-44B747792E8F}" destId="{71E1C7B0-3D57-48B7-ADEF-7BEF0964AB0B}" srcOrd="0" destOrd="0" parTransId="{98CEBEB4-9F28-4F82-929C-E7794985F18D}" sibTransId="{2E4B11AB-4029-4D63-A8ED-41C48B769C04}"/>
    <dgm:cxn modelId="{DB811F92-AFEA-405B-83DD-8B02FFD36F7E}" type="presOf" srcId="{71E1C7B0-3D57-48B7-ADEF-7BEF0964AB0B}" destId="{22B2F51F-ADF8-4BCA-B5B3-B505C5022EB3}" srcOrd="0" destOrd="0" presId="urn:microsoft.com/office/officeart/2005/8/layout/default"/>
    <dgm:cxn modelId="{5DF6C7A2-BDAC-483B-970A-213F2EBFD5A2}" type="presOf" srcId="{C39E34A5-56EB-4227-9EFB-5ED4E87501AB}" destId="{4B87983C-1DE3-4D58-8808-C8CEDB6B0228}" srcOrd="0" destOrd="0" presId="urn:microsoft.com/office/officeart/2005/8/layout/default"/>
    <dgm:cxn modelId="{3ABFA6C0-67CA-44C3-A0EC-186064C64005}" type="presOf" srcId="{B1BA0F2A-A3F7-4AE0-A916-96586616F9D9}" destId="{F03790F7-E0ED-4807-9707-C2F79899F252}" srcOrd="0" destOrd="0" presId="urn:microsoft.com/office/officeart/2005/8/layout/default"/>
    <dgm:cxn modelId="{6B49FDC7-B106-4F3D-A799-66FD3DC5DB4A}" srcId="{01C4E368-B3BD-4873-8450-44B747792E8F}" destId="{7DB4639E-07C3-4290-9CFC-2B4CAADF940F}" srcOrd="3" destOrd="0" parTransId="{B821876F-4CF3-41CE-9C87-021D7D9F0BFB}" sibTransId="{188D035F-2B1F-4260-8B0B-A75DC66A1A32}"/>
    <dgm:cxn modelId="{9873B0E0-F37E-4604-9E18-294665B6EEC1}" type="presOf" srcId="{01C4E368-B3BD-4873-8450-44B747792E8F}" destId="{4A7CAB6D-A4B1-4F49-8C8F-779199C448D6}" srcOrd="0" destOrd="0" presId="urn:microsoft.com/office/officeart/2005/8/layout/default"/>
    <dgm:cxn modelId="{370EAAE5-120E-4CF8-9CB8-78D53E913DD1}" type="presOf" srcId="{7DB4639E-07C3-4290-9CFC-2B4CAADF940F}" destId="{B46477DD-0682-4B2D-A4F4-0D0B3340473A}" srcOrd="0" destOrd="0" presId="urn:microsoft.com/office/officeart/2005/8/layout/default"/>
    <dgm:cxn modelId="{D1BFE2D9-E898-4750-A03C-8EAEC635E00C}" type="presParOf" srcId="{4A7CAB6D-A4B1-4F49-8C8F-779199C448D6}" destId="{22B2F51F-ADF8-4BCA-B5B3-B505C5022EB3}" srcOrd="0" destOrd="0" presId="urn:microsoft.com/office/officeart/2005/8/layout/default"/>
    <dgm:cxn modelId="{2E240533-F3DA-4B21-BA4D-4B81AC72355D}" type="presParOf" srcId="{4A7CAB6D-A4B1-4F49-8C8F-779199C448D6}" destId="{51CEFAC1-B23C-40D5-9A69-17698543934F}" srcOrd="1" destOrd="0" presId="urn:microsoft.com/office/officeart/2005/8/layout/default"/>
    <dgm:cxn modelId="{7C2DC2B5-44B6-41EB-B0F6-4924AF5470F1}" type="presParOf" srcId="{4A7CAB6D-A4B1-4F49-8C8F-779199C448D6}" destId="{ED127C6A-9619-436B-8D01-3098FC478A9C}" srcOrd="2" destOrd="0" presId="urn:microsoft.com/office/officeart/2005/8/layout/default"/>
    <dgm:cxn modelId="{3AFCC36A-FFFD-4D10-B0C4-290448554AD7}" type="presParOf" srcId="{4A7CAB6D-A4B1-4F49-8C8F-779199C448D6}" destId="{F22A8A32-DC8A-47D0-A8E9-B1392113C1E0}" srcOrd="3" destOrd="0" presId="urn:microsoft.com/office/officeart/2005/8/layout/default"/>
    <dgm:cxn modelId="{E2514255-3256-4036-A740-FF7067AB0D01}" type="presParOf" srcId="{4A7CAB6D-A4B1-4F49-8C8F-779199C448D6}" destId="{F03790F7-E0ED-4807-9707-C2F79899F252}" srcOrd="4" destOrd="0" presId="urn:microsoft.com/office/officeart/2005/8/layout/default"/>
    <dgm:cxn modelId="{42BE29A1-610D-44A9-977F-F793FDC09751}" type="presParOf" srcId="{4A7CAB6D-A4B1-4F49-8C8F-779199C448D6}" destId="{FEE41DF9-2A32-472A-A684-04644120B2F8}" srcOrd="5" destOrd="0" presId="urn:microsoft.com/office/officeart/2005/8/layout/default"/>
    <dgm:cxn modelId="{05AF613C-30B9-4453-ACC7-A6879A1B3482}" type="presParOf" srcId="{4A7CAB6D-A4B1-4F49-8C8F-779199C448D6}" destId="{B46477DD-0682-4B2D-A4F4-0D0B3340473A}" srcOrd="6" destOrd="0" presId="urn:microsoft.com/office/officeart/2005/8/layout/default"/>
    <dgm:cxn modelId="{240ACDDF-A478-482D-9F54-1A6846D46E49}" type="presParOf" srcId="{4A7CAB6D-A4B1-4F49-8C8F-779199C448D6}" destId="{3705099B-E439-48D7-8994-4DC64599EA9A}" srcOrd="7" destOrd="0" presId="urn:microsoft.com/office/officeart/2005/8/layout/default"/>
    <dgm:cxn modelId="{69D28B04-3CFB-4892-89C3-E194401A0C4F}" type="presParOf" srcId="{4A7CAB6D-A4B1-4F49-8C8F-779199C448D6}" destId="{4B87983C-1DE3-4D58-8808-C8CEDB6B022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2D369D4-BCA1-4115-8A7C-0A9AB4A5BDB9}"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US"/>
        </a:p>
      </dgm:t>
    </dgm:pt>
    <dgm:pt modelId="{945A6EF3-E402-4D3F-BD2E-25583D0ACD20}">
      <dgm:prSet phldrT="[Text]"/>
      <dgm:spPr/>
      <dgm:t>
        <a:bodyPr/>
        <a:lstStyle/>
        <a:p>
          <a:r>
            <a:rPr lang="en-US"/>
            <a:t>- Vessel designed for transport by water </a:t>
          </a:r>
        </a:p>
        <a:p>
          <a:r>
            <a:rPr lang="en-US"/>
            <a:t>- Constructed to provide buoyancy by excluding water</a:t>
          </a:r>
        </a:p>
        <a:p>
          <a:r>
            <a:rPr lang="en-US"/>
            <a:t>- Shaped to give stability and permit propulsion</a:t>
          </a:r>
        </a:p>
      </dgm:t>
    </dgm:pt>
    <dgm:pt modelId="{F83A2E9D-CFCE-4BE2-94D1-FC2B272BDCD1}" type="parTrans" cxnId="{71FE8A29-666C-4D6F-8348-383D3D44AA11}">
      <dgm:prSet/>
      <dgm:spPr/>
      <dgm:t>
        <a:bodyPr/>
        <a:lstStyle/>
        <a:p>
          <a:endParaRPr lang="en-US"/>
        </a:p>
      </dgm:t>
    </dgm:pt>
    <dgm:pt modelId="{E50143BD-1F4D-4D3A-A33F-F1D23023A132}" type="sibTrans" cxnId="{71FE8A29-666C-4D6F-8348-383D3D44AA11}">
      <dgm:prSet/>
      <dgm:spPr/>
      <dgm:t>
        <a:bodyPr/>
        <a:lstStyle/>
        <a:p>
          <a:endParaRPr lang="en-US"/>
        </a:p>
      </dgm:t>
    </dgm:pt>
    <dgm:pt modelId="{02661957-B398-4231-AB8B-EDBC09C57826}">
      <dgm:prSet phldrT="[Text]"/>
      <dgm:spPr/>
      <dgm:t>
        <a:bodyPr/>
        <a:lstStyle/>
        <a:p>
          <a:r>
            <a:rPr lang="en-US"/>
            <a:t>Query by:</a:t>
          </a:r>
        </a:p>
        <a:p>
          <a:r>
            <a:rPr lang="en-US"/>
            <a:t>Hull Number</a:t>
          </a:r>
        </a:p>
        <a:p>
          <a:r>
            <a:rPr lang="en-US"/>
            <a:t>Registration Number</a:t>
          </a:r>
        </a:p>
      </dgm:t>
    </dgm:pt>
    <dgm:pt modelId="{953ED734-37CF-4053-943D-D286FE16DEA3}" type="parTrans" cxnId="{EC470B18-399E-4FFF-8BE7-C1E1F362CC55}">
      <dgm:prSet/>
      <dgm:spPr/>
      <dgm:t>
        <a:bodyPr/>
        <a:lstStyle/>
        <a:p>
          <a:endParaRPr lang="en-US"/>
        </a:p>
      </dgm:t>
    </dgm:pt>
    <dgm:pt modelId="{B52C5C36-4FF5-4E5B-A9D1-52E8CE4A9542}" type="sibTrans" cxnId="{EC470B18-399E-4FFF-8BE7-C1E1F362CC55}">
      <dgm:prSet/>
      <dgm:spPr/>
      <dgm:t>
        <a:bodyPr/>
        <a:lstStyle/>
        <a:p>
          <a:endParaRPr lang="en-US"/>
        </a:p>
      </dgm:t>
    </dgm:pt>
    <dgm:pt modelId="{8E68B30A-30B2-4D42-A6DE-4508686A672C}">
      <dgm:prSet phldrT="[Text]"/>
      <dgm:spPr/>
      <dgm:t>
        <a:bodyPr/>
        <a:lstStyle/>
        <a:p>
          <a:r>
            <a:rPr lang="en-US"/>
            <a:t>Searches:</a:t>
          </a:r>
        </a:p>
        <a:p>
          <a:r>
            <a:rPr lang="en-US"/>
            <a:t>Stolen Boats</a:t>
          </a:r>
        </a:p>
        <a:p>
          <a:r>
            <a:rPr lang="en-US"/>
            <a:t>Stolen Vehicles</a:t>
          </a:r>
        </a:p>
        <a:p>
          <a:r>
            <a:rPr lang="en-US"/>
            <a:t>Stolen Parts</a:t>
          </a:r>
        </a:p>
      </dgm:t>
    </dgm:pt>
    <dgm:pt modelId="{881EAB6C-DE67-4C82-ACB1-193AC7D345DE}" type="parTrans" cxnId="{321B86E1-0E5F-4960-BD3C-6A212B68479B}">
      <dgm:prSet/>
      <dgm:spPr/>
      <dgm:t>
        <a:bodyPr/>
        <a:lstStyle/>
        <a:p>
          <a:endParaRPr lang="en-US"/>
        </a:p>
      </dgm:t>
    </dgm:pt>
    <dgm:pt modelId="{320A55BF-F5A4-4AB7-A971-E2DB1C9FE543}" type="sibTrans" cxnId="{321B86E1-0E5F-4960-BD3C-6A212B68479B}">
      <dgm:prSet/>
      <dgm:spPr/>
      <dgm:t>
        <a:bodyPr/>
        <a:lstStyle/>
        <a:p>
          <a:endParaRPr lang="en-US"/>
        </a:p>
      </dgm:t>
    </dgm:pt>
    <dgm:pt modelId="{C605F318-38BE-4D27-8FE7-7961E86E1F1D}" type="pres">
      <dgm:prSet presAssocID="{02D369D4-BCA1-4115-8A7C-0A9AB4A5BDB9}" presName="hierChild1" presStyleCnt="0">
        <dgm:presLayoutVars>
          <dgm:orgChart val="1"/>
          <dgm:chPref val="1"/>
          <dgm:dir/>
          <dgm:animOne val="branch"/>
          <dgm:animLvl val="lvl"/>
          <dgm:resizeHandles/>
        </dgm:presLayoutVars>
      </dgm:prSet>
      <dgm:spPr/>
    </dgm:pt>
    <dgm:pt modelId="{758347D0-6FEC-4B7D-80D9-22EFCB81F311}" type="pres">
      <dgm:prSet presAssocID="{945A6EF3-E402-4D3F-BD2E-25583D0ACD20}" presName="hierRoot1" presStyleCnt="0">
        <dgm:presLayoutVars>
          <dgm:hierBranch val="init"/>
        </dgm:presLayoutVars>
      </dgm:prSet>
      <dgm:spPr/>
    </dgm:pt>
    <dgm:pt modelId="{C9A0A422-B0DD-4D7E-89EF-EB03D578ADF2}" type="pres">
      <dgm:prSet presAssocID="{945A6EF3-E402-4D3F-BD2E-25583D0ACD20}" presName="rootComposite1" presStyleCnt="0"/>
      <dgm:spPr/>
    </dgm:pt>
    <dgm:pt modelId="{107C0DED-2AC6-44A8-8794-F6CD1EB72C49}" type="pres">
      <dgm:prSet presAssocID="{945A6EF3-E402-4D3F-BD2E-25583D0ACD20}" presName="rootText1" presStyleLbl="node0" presStyleIdx="0" presStyleCnt="1" custScaleX="191852" custScaleY="177761">
        <dgm:presLayoutVars>
          <dgm:chPref val="3"/>
        </dgm:presLayoutVars>
      </dgm:prSet>
      <dgm:spPr/>
    </dgm:pt>
    <dgm:pt modelId="{E11A2456-591B-4951-B0FC-8F30F718C430}" type="pres">
      <dgm:prSet presAssocID="{945A6EF3-E402-4D3F-BD2E-25583D0ACD20}" presName="rootPict1" presStyleLbl="alignImgPlace1" presStyleIdx="0" presStyleCnt="3" custScaleX="185297" custScaleY="199859" custLinFactX="-100000" custLinFactNeighborX="-116469" custLinFactNeighborY="977"/>
      <dgm:spPr>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dgm:spPr>
      <dgm:extLst>
        <a:ext uri="{E40237B7-FDA0-4F09-8148-C483321AD2D9}">
          <dgm14:cNvPr xmlns:dgm14="http://schemas.microsoft.com/office/drawing/2010/diagram" id="0" name="" descr="Fishing boat at sea"/>
        </a:ext>
      </dgm:extLst>
    </dgm:pt>
    <dgm:pt modelId="{9273E9E9-87C6-4BC5-90DB-6F2F0FDED77F}" type="pres">
      <dgm:prSet presAssocID="{945A6EF3-E402-4D3F-BD2E-25583D0ACD20}" presName="rootConnector1" presStyleLbl="node1" presStyleIdx="0" presStyleCnt="0"/>
      <dgm:spPr/>
    </dgm:pt>
    <dgm:pt modelId="{73BE2D50-B3A0-49B5-820F-43C30B8A1F3F}" type="pres">
      <dgm:prSet presAssocID="{945A6EF3-E402-4D3F-BD2E-25583D0ACD20}" presName="hierChild2" presStyleCnt="0"/>
      <dgm:spPr/>
    </dgm:pt>
    <dgm:pt modelId="{E4C325AC-BE5B-4247-8A0A-3C0D5CF0CF48}" type="pres">
      <dgm:prSet presAssocID="{953ED734-37CF-4053-943D-D286FE16DEA3}" presName="Name37" presStyleLbl="parChTrans1D2" presStyleIdx="0" presStyleCnt="2"/>
      <dgm:spPr/>
    </dgm:pt>
    <dgm:pt modelId="{88B4F075-B885-4AE5-BF0B-AD7BD4E90EC8}" type="pres">
      <dgm:prSet presAssocID="{02661957-B398-4231-AB8B-EDBC09C57826}" presName="hierRoot2" presStyleCnt="0">
        <dgm:presLayoutVars>
          <dgm:hierBranch val="init"/>
        </dgm:presLayoutVars>
      </dgm:prSet>
      <dgm:spPr/>
    </dgm:pt>
    <dgm:pt modelId="{70EA7CB2-E289-4831-A8AF-3C4BA7E5AB8F}" type="pres">
      <dgm:prSet presAssocID="{02661957-B398-4231-AB8B-EDBC09C57826}" presName="rootComposite" presStyleCnt="0"/>
      <dgm:spPr/>
    </dgm:pt>
    <dgm:pt modelId="{62FA8102-A3DE-4CBD-A388-B7BC2ED0F5AE}" type="pres">
      <dgm:prSet presAssocID="{02661957-B398-4231-AB8B-EDBC09C57826}" presName="rootText" presStyleLbl="node2" presStyleIdx="0" presStyleCnt="2" custScaleX="140557" custScaleY="148079">
        <dgm:presLayoutVars>
          <dgm:chPref val="3"/>
        </dgm:presLayoutVars>
      </dgm:prSet>
      <dgm:spPr/>
    </dgm:pt>
    <dgm:pt modelId="{DF25469E-2651-4C27-AC97-40D65B98265D}" type="pres">
      <dgm:prSet presAssocID="{02661957-B398-4231-AB8B-EDBC09C57826}" presName="rootPict" presStyleLbl="alignImgPlace1" presStyleIdx="1" presStyleCnt="3" custScaleX="167641" custScaleY="166189" custLinFactNeighborX="-62918" custLinFactNeighborY="-643"/>
      <dgm:spPr>
        <a:blipFill rotWithShape="1">
          <a:blip xmlns:r="http://schemas.openxmlformats.org/officeDocument/2006/relationships" r:embed="rId2"/>
          <a:srcRect/>
          <a:stretch>
            <a:fillRect l="-15000" r="-15000"/>
          </a:stretch>
        </a:blipFill>
      </dgm:spPr>
    </dgm:pt>
    <dgm:pt modelId="{D7440DBF-CFCB-45DC-ACA6-DAD0908C0F49}" type="pres">
      <dgm:prSet presAssocID="{02661957-B398-4231-AB8B-EDBC09C57826}" presName="rootConnector" presStyleLbl="node2" presStyleIdx="0" presStyleCnt="2"/>
      <dgm:spPr/>
    </dgm:pt>
    <dgm:pt modelId="{418A1956-86B2-4C18-8063-931CC196603B}" type="pres">
      <dgm:prSet presAssocID="{02661957-B398-4231-AB8B-EDBC09C57826}" presName="hierChild4" presStyleCnt="0"/>
      <dgm:spPr/>
    </dgm:pt>
    <dgm:pt modelId="{C1F789AE-507B-40E6-B240-24ADB3BC979C}" type="pres">
      <dgm:prSet presAssocID="{02661957-B398-4231-AB8B-EDBC09C57826}" presName="hierChild5" presStyleCnt="0"/>
      <dgm:spPr/>
    </dgm:pt>
    <dgm:pt modelId="{DDD7650E-BE8F-43B4-9135-C02E267CA281}" type="pres">
      <dgm:prSet presAssocID="{881EAB6C-DE67-4C82-ACB1-193AC7D345DE}" presName="Name37" presStyleLbl="parChTrans1D2" presStyleIdx="1" presStyleCnt="2"/>
      <dgm:spPr/>
    </dgm:pt>
    <dgm:pt modelId="{5EBCE275-E006-4D55-B0E6-B1E3ED717A60}" type="pres">
      <dgm:prSet presAssocID="{8E68B30A-30B2-4D42-A6DE-4508686A672C}" presName="hierRoot2" presStyleCnt="0">
        <dgm:presLayoutVars>
          <dgm:hierBranch val="init"/>
        </dgm:presLayoutVars>
      </dgm:prSet>
      <dgm:spPr/>
    </dgm:pt>
    <dgm:pt modelId="{EDD8836C-CB21-4BA8-8346-DA15FE5C9B2B}" type="pres">
      <dgm:prSet presAssocID="{8E68B30A-30B2-4D42-A6DE-4508686A672C}" presName="rootComposite" presStyleCnt="0"/>
      <dgm:spPr/>
    </dgm:pt>
    <dgm:pt modelId="{5AEF1C3C-DB83-4FAB-BCF0-4120288DBA9B}" type="pres">
      <dgm:prSet presAssocID="{8E68B30A-30B2-4D42-A6DE-4508686A672C}" presName="rootText" presStyleLbl="node2" presStyleIdx="1" presStyleCnt="2" custScaleX="124773" custScaleY="147115">
        <dgm:presLayoutVars>
          <dgm:chPref val="3"/>
        </dgm:presLayoutVars>
      </dgm:prSet>
      <dgm:spPr/>
    </dgm:pt>
    <dgm:pt modelId="{28FF6265-25CA-4117-9E21-41859B6A31F4}" type="pres">
      <dgm:prSet presAssocID="{8E68B30A-30B2-4D42-A6DE-4508686A672C}" presName="rootPict" presStyleLbl="alignImgPlace1" presStyleIdx="2" presStyleCnt="3" custScaleX="147164" custScaleY="153179" custLinFactNeighborX="-69313" custLinFactNeighborY="-940"/>
      <dgm:spPr>
        <a:blipFill rotWithShape="1">
          <a:blip xmlns:r="http://schemas.openxmlformats.org/officeDocument/2006/relationships" r:embed="rId3"/>
          <a:srcRect/>
          <a:stretch>
            <a:fillRect l="-53000" r="-53000"/>
          </a:stretch>
        </a:blipFill>
      </dgm:spPr>
    </dgm:pt>
    <dgm:pt modelId="{7A61FA1D-02A5-4DAA-B126-31C9E6C7896F}" type="pres">
      <dgm:prSet presAssocID="{8E68B30A-30B2-4D42-A6DE-4508686A672C}" presName="rootConnector" presStyleLbl="node2" presStyleIdx="1" presStyleCnt="2"/>
      <dgm:spPr/>
    </dgm:pt>
    <dgm:pt modelId="{FE0FD87B-20FA-4E9A-92AE-5B0582CCAB9C}" type="pres">
      <dgm:prSet presAssocID="{8E68B30A-30B2-4D42-A6DE-4508686A672C}" presName="hierChild4" presStyleCnt="0"/>
      <dgm:spPr/>
    </dgm:pt>
    <dgm:pt modelId="{A47EDE9E-0388-4867-832A-1035E570EDA7}" type="pres">
      <dgm:prSet presAssocID="{8E68B30A-30B2-4D42-A6DE-4508686A672C}" presName="hierChild5" presStyleCnt="0"/>
      <dgm:spPr/>
    </dgm:pt>
    <dgm:pt modelId="{38955611-9093-44FD-B000-8B8415495852}" type="pres">
      <dgm:prSet presAssocID="{945A6EF3-E402-4D3F-BD2E-25583D0ACD20}" presName="hierChild3" presStyleCnt="0"/>
      <dgm:spPr/>
    </dgm:pt>
  </dgm:ptLst>
  <dgm:cxnLst>
    <dgm:cxn modelId="{B0F60E04-09DA-45B7-BAD6-F6416D652FA5}" type="presOf" srcId="{02D369D4-BCA1-4115-8A7C-0A9AB4A5BDB9}" destId="{C605F318-38BE-4D27-8FE7-7961E86E1F1D}" srcOrd="0" destOrd="0" presId="urn:microsoft.com/office/officeart/2005/8/layout/pictureOrgChart+Icon"/>
    <dgm:cxn modelId="{EC470B18-399E-4FFF-8BE7-C1E1F362CC55}" srcId="{945A6EF3-E402-4D3F-BD2E-25583D0ACD20}" destId="{02661957-B398-4231-AB8B-EDBC09C57826}" srcOrd="0" destOrd="0" parTransId="{953ED734-37CF-4053-943D-D286FE16DEA3}" sibTransId="{B52C5C36-4FF5-4E5B-A9D1-52E8CE4A9542}"/>
    <dgm:cxn modelId="{3DEDD527-0423-434D-BD0B-984F05ACECED}" type="presOf" srcId="{8E68B30A-30B2-4D42-A6DE-4508686A672C}" destId="{5AEF1C3C-DB83-4FAB-BCF0-4120288DBA9B}" srcOrd="0" destOrd="0" presId="urn:microsoft.com/office/officeart/2005/8/layout/pictureOrgChart+Icon"/>
    <dgm:cxn modelId="{71FE8A29-666C-4D6F-8348-383D3D44AA11}" srcId="{02D369D4-BCA1-4115-8A7C-0A9AB4A5BDB9}" destId="{945A6EF3-E402-4D3F-BD2E-25583D0ACD20}" srcOrd="0" destOrd="0" parTransId="{F83A2E9D-CFCE-4BE2-94D1-FC2B272BDCD1}" sibTransId="{E50143BD-1F4D-4D3A-A33F-F1D23023A132}"/>
    <dgm:cxn modelId="{0E97CE35-6DD8-4A79-8DCC-4D21A6F49AEF}" type="presOf" srcId="{881EAB6C-DE67-4C82-ACB1-193AC7D345DE}" destId="{DDD7650E-BE8F-43B4-9135-C02E267CA281}" srcOrd="0" destOrd="0" presId="urn:microsoft.com/office/officeart/2005/8/layout/pictureOrgChart+Icon"/>
    <dgm:cxn modelId="{6C49D837-3441-4120-AF50-4DA530334B2E}" type="presOf" srcId="{945A6EF3-E402-4D3F-BD2E-25583D0ACD20}" destId="{9273E9E9-87C6-4BC5-90DB-6F2F0FDED77F}" srcOrd="1" destOrd="0" presId="urn:microsoft.com/office/officeart/2005/8/layout/pictureOrgChart+Icon"/>
    <dgm:cxn modelId="{E5AC4B5C-BCE2-4C3B-A5A1-B0289C02E7BC}" type="presOf" srcId="{953ED734-37CF-4053-943D-D286FE16DEA3}" destId="{E4C325AC-BE5B-4247-8A0A-3C0D5CF0CF48}" srcOrd="0" destOrd="0" presId="urn:microsoft.com/office/officeart/2005/8/layout/pictureOrgChart+Icon"/>
    <dgm:cxn modelId="{0484DC62-898D-4A6C-90B7-5B36E2044DE1}" type="presOf" srcId="{945A6EF3-E402-4D3F-BD2E-25583D0ACD20}" destId="{107C0DED-2AC6-44A8-8794-F6CD1EB72C49}" srcOrd="0" destOrd="0" presId="urn:microsoft.com/office/officeart/2005/8/layout/pictureOrgChart+Icon"/>
    <dgm:cxn modelId="{3677994F-0AC7-496D-864B-7B37ED33ABB6}" type="presOf" srcId="{02661957-B398-4231-AB8B-EDBC09C57826}" destId="{D7440DBF-CFCB-45DC-ACA6-DAD0908C0F49}" srcOrd="1" destOrd="0" presId="urn:microsoft.com/office/officeart/2005/8/layout/pictureOrgChart+Icon"/>
    <dgm:cxn modelId="{99E396AE-BA81-4C14-AEAC-3A3910C85569}" type="presOf" srcId="{8E68B30A-30B2-4D42-A6DE-4508686A672C}" destId="{7A61FA1D-02A5-4DAA-B126-31C9E6C7896F}" srcOrd="1" destOrd="0" presId="urn:microsoft.com/office/officeart/2005/8/layout/pictureOrgChart+Icon"/>
    <dgm:cxn modelId="{321B86E1-0E5F-4960-BD3C-6A212B68479B}" srcId="{945A6EF3-E402-4D3F-BD2E-25583D0ACD20}" destId="{8E68B30A-30B2-4D42-A6DE-4508686A672C}" srcOrd="1" destOrd="0" parTransId="{881EAB6C-DE67-4C82-ACB1-193AC7D345DE}" sibTransId="{320A55BF-F5A4-4AB7-A971-E2DB1C9FE543}"/>
    <dgm:cxn modelId="{932DD3E8-042B-46D4-88B2-774F090896C9}" type="presOf" srcId="{02661957-B398-4231-AB8B-EDBC09C57826}" destId="{62FA8102-A3DE-4CBD-A388-B7BC2ED0F5AE}" srcOrd="0" destOrd="0" presId="urn:microsoft.com/office/officeart/2005/8/layout/pictureOrgChart+Icon"/>
    <dgm:cxn modelId="{7A4701D4-0D8E-4221-8A87-54233D251B8E}" type="presParOf" srcId="{C605F318-38BE-4D27-8FE7-7961E86E1F1D}" destId="{758347D0-6FEC-4B7D-80D9-22EFCB81F311}" srcOrd="0" destOrd="0" presId="urn:microsoft.com/office/officeart/2005/8/layout/pictureOrgChart+Icon"/>
    <dgm:cxn modelId="{15026DAD-42B9-4B7B-B6F4-6F2D19196735}" type="presParOf" srcId="{758347D0-6FEC-4B7D-80D9-22EFCB81F311}" destId="{C9A0A422-B0DD-4D7E-89EF-EB03D578ADF2}" srcOrd="0" destOrd="0" presId="urn:microsoft.com/office/officeart/2005/8/layout/pictureOrgChart+Icon"/>
    <dgm:cxn modelId="{F68CF543-08E0-43B6-96CD-C4AF71BAD69D}" type="presParOf" srcId="{C9A0A422-B0DD-4D7E-89EF-EB03D578ADF2}" destId="{107C0DED-2AC6-44A8-8794-F6CD1EB72C49}" srcOrd="0" destOrd="0" presId="urn:microsoft.com/office/officeart/2005/8/layout/pictureOrgChart+Icon"/>
    <dgm:cxn modelId="{42DA49C8-7DE2-4E54-8D7B-1055CECD0E66}" type="presParOf" srcId="{C9A0A422-B0DD-4D7E-89EF-EB03D578ADF2}" destId="{E11A2456-591B-4951-B0FC-8F30F718C430}" srcOrd="1" destOrd="0" presId="urn:microsoft.com/office/officeart/2005/8/layout/pictureOrgChart+Icon"/>
    <dgm:cxn modelId="{8E34473B-4E1A-4243-8323-7DFCD5B50756}" type="presParOf" srcId="{C9A0A422-B0DD-4D7E-89EF-EB03D578ADF2}" destId="{9273E9E9-87C6-4BC5-90DB-6F2F0FDED77F}" srcOrd="2" destOrd="0" presId="urn:microsoft.com/office/officeart/2005/8/layout/pictureOrgChart+Icon"/>
    <dgm:cxn modelId="{95BD4CC8-6332-4CE8-BD7C-3478AC80F63A}" type="presParOf" srcId="{758347D0-6FEC-4B7D-80D9-22EFCB81F311}" destId="{73BE2D50-B3A0-49B5-820F-43C30B8A1F3F}" srcOrd="1" destOrd="0" presId="urn:microsoft.com/office/officeart/2005/8/layout/pictureOrgChart+Icon"/>
    <dgm:cxn modelId="{3F76983C-69D0-4DD1-A4A6-C80AA3E92168}" type="presParOf" srcId="{73BE2D50-B3A0-49B5-820F-43C30B8A1F3F}" destId="{E4C325AC-BE5B-4247-8A0A-3C0D5CF0CF48}" srcOrd="0" destOrd="0" presId="urn:microsoft.com/office/officeart/2005/8/layout/pictureOrgChart+Icon"/>
    <dgm:cxn modelId="{7B4432DA-74D6-434F-9E71-55975B30E1B8}" type="presParOf" srcId="{73BE2D50-B3A0-49B5-820F-43C30B8A1F3F}" destId="{88B4F075-B885-4AE5-BF0B-AD7BD4E90EC8}" srcOrd="1" destOrd="0" presId="urn:microsoft.com/office/officeart/2005/8/layout/pictureOrgChart+Icon"/>
    <dgm:cxn modelId="{B1C551A2-8435-4223-9AD9-4FC6EF4BCBA9}" type="presParOf" srcId="{88B4F075-B885-4AE5-BF0B-AD7BD4E90EC8}" destId="{70EA7CB2-E289-4831-A8AF-3C4BA7E5AB8F}" srcOrd="0" destOrd="0" presId="urn:microsoft.com/office/officeart/2005/8/layout/pictureOrgChart+Icon"/>
    <dgm:cxn modelId="{AEA1C3EA-03A7-475D-9800-471B6A450677}" type="presParOf" srcId="{70EA7CB2-E289-4831-A8AF-3C4BA7E5AB8F}" destId="{62FA8102-A3DE-4CBD-A388-B7BC2ED0F5AE}" srcOrd="0" destOrd="0" presId="urn:microsoft.com/office/officeart/2005/8/layout/pictureOrgChart+Icon"/>
    <dgm:cxn modelId="{32B32490-0883-4DBD-99E8-B2AC81D1EB64}" type="presParOf" srcId="{70EA7CB2-E289-4831-A8AF-3C4BA7E5AB8F}" destId="{DF25469E-2651-4C27-AC97-40D65B98265D}" srcOrd="1" destOrd="0" presId="urn:microsoft.com/office/officeart/2005/8/layout/pictureOrgChart+Icon"/>
    <dgm:cxn modelId="{31E6A6F8-E345-46A6-8E73-C86060B45808}" type="presParOf" srcId="{70EA7CB2-E289-4831-A8AF-3C4BA7E5AB8F}" destId="{D7440DBF-CFCB-45DC-ACA6-DAD0908C0F49}" srcOrd="2" destOrd="0" presId="urn:microsoft.com/office/officeart/2005/8/layout/pictureOrgChart+Icon"/>
    <dgm:cxn modelId="{0FAB899E-2232-431A-9C7B-B3DE74615E7C}" type="presParOf" srcId="{88B4F075-B885-4AE5-BF0B-AD7BD4E90EC8}" destId="{418A1956-86B2-4C18-8063-931CC196603B}" srcOrd="1" destOrd="0" presId="urn:microsoft.com/office/officeart/2005/8/layout/pictureOrgChart+Icon"/>
    <dgm:cxn modelId="{45E7F457-84DF-4469-B268-D892A7C86282}" type="presParOf" srcId="{88B4F075-B885-4AE5-BF0B-AD7BD4E90EC8}" destId="{C1F789AE-507B-40E6-B240-24ADB3BC979C}" srcOrd="2" destOrd="0" presId="urn:microsoft.com/office/officeart/2005/8/layout/pictureOrgChart+Icon"/>
    <dgm:cxn modelId="{B2BB3C48-8847-4BD8-A1DD-EC85058F6ED4}" type="presParOf" srcId="{73BE2D50-B3A0-49B5-820F-43C30B8A1F3F}" destId="{DDD7650E-BE8F-43B4-9135-C02E267CA281}" srcOrd="2" destOrd="0" presId="urn:microsoft.com/office/officeart/2005/8/layout/pictureOrgChart+Icon"/>
    <dgm:cxn modelId="{963339B1-CFEA-4CDC-A8AB-0D3A63001A9A}" type="presParOf" srcId="{73BE2D50-B3A0-49B5-820F-43C30B8A1F3F}" destId="{5EBCE275-E006-4D55-B0E6-B1E3ED717A60}" srcOrd="3" destOrd="0" presId="urn:microsoft.com/office/officeart/2005/8/layout/pictureOrgChart+Icon"/>
    <dgm:cxn modelId="{D82244B3-E455-497B-A010-BEE6CFB3A0BF}" type="presParOf" srcId="{5EBCE275-E006-4D55-B0E6-B1E3ED717A60}" destId="{EDD8836C-CB21-4BA8-8346-DA15FE5C9B2B}" srcOrd="0" destOrd="0" presId="urn:microsoft.com/office/officeart/2005/8/layout/pictureOrgChart+Icon"/>
    <dgm:cxn modelId="{7CEFE7EB-E7B2-48B1-8BD7-F98942913C96}" type="presParOf" srcId="{EDD8836C-CB21-4BA8-8346-DA15FE5C9B2B}" destId="{5AEF1C3C-DB83-4FAB-BCF0-4120288DBA9B}" srcOrd="0" destOrd="0" presId="urn:microsoft.com/office/officeart/2005/8/layout/pictureOrgChart+Icon"/>
    <dgm:cxn modelId="{6E53FFED-C5BF-4510-8A17-26499D85BCB9}" type="presParOf" srcId="{EDD8836C-CB21-4BA8-8346-DA15FE5C9B2B}" destId="{28FF6265-25CA-4117-9E21-41859B6A31F4}" srcOrd="1" destOrd="0" presId="urn:microsoft.com/office/officeart/2005/8/layout/pictureOrgChart+Icon"/>
    <dgm:cxn modelId="{B4FE5A78-49CA-403F-85CF-5BAE6715A274}" type="presParOf" srcId="{EDD8836C-CB21-4BA8-8346-DA15FE5C9B2B}" destId="{7A61FA1D-02A5-4DAA-B126-31C9E6C7896F}" srcOrd="2" destOrd="0" presId="urn:microsoft.com/office/officeart/2005/8/layout/pictureOrgChart+Icon"/>
    <dgm:cxn modelId="{F7C0BC46-D91B-4296-B291-E78CE6780568}" type="presParOf" srcId="{5EBCE275-E006-4D55-B0E6-B1E3ED717A60}" destId="{FE0FD87B-20FA-4E9A-92AE-5B0582CCAB9C}" srcOrd="1" destOrd="0" presId="urn:microsoft.com/office/officeart/2005/8/layout/pictureOrgChart+Icon"/>
    <dgm:cxn modelId="{95B39D7A-BA78-4F6A-A56A-2031A05B71A9}" type="presParOf" srcId="{5EBCE275-E006-4D55-B0E6-B1E3ED717A60}" destId="{A47EDE9E-0388-4867-832A-1035E570EDA7}" srcOrd="2" destOrd="0" presId="urn:microsoft.com/office/officeart/2005/8/layout/pictureOrgChart+Icon"/>
    <dgm:cxn modelId="{13D95FF8-F356-4F4F-9EDD-022B2F6D996C}" type="presParOf" srcId="{758347D0-6FEC-4B7D-80D9-22EFCB81F311}" destId="{38955611-9093-44FD-B000-8B8415495852}" srcOrd="2" destOrd="0" presId="urn:microsoft.com/office/officeart/2005/8/layout/pictureOrgChar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8A5B703-E630-402D-9212-A496A0D3E8B3}"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US"/>
        </a:p>
      </dgm:t>
    </dgm:pt>
    <dgm:pt modelId="{163317D2-093A-4906-BCD1-F7D32890CA02}">
      <dgm:prSet phldrT="[Text]"/>
      <dgm:spPr/>
      <dgm:t>
        <a:bodyPr/>
        <a:lstStyle/>
        <a:p>
          <a:r>
            <a:rPr lang="en-US"/>
            <a:t>Persons</a:t>
          </a:r>
        </a:p>
        <a:p>
          <a:r>
            <a:rPr lang="en-US"/>
            <a:t>(WQ)</a:t>
          </a:r>
        </a:p>
      </dgm:t>
    </dgm:pt>
    <dgm:pt modelId="{3E257C3A-FB4B-4B58-B36A-34320D9C21CB}" type="parTrans" cxnId="{BF101483-2C69-4C43-B7BE-3723D8F1A0FF}">
      <dgm:prSet/>
      <dgm:spPr/>
      <dgm:t>
        <a:bodyPr/>
        <a:lstStyle/>
        <a:p>
          <a:endParaRPr lang="en-US"/>
        </a:p>
      </dgm:t>
    </dgm:pt>
    <dgm:pt modelId="{F9421B9B-6C7C-450C-BDD8-B0C36F893A71}" type="sibTrans" cxnId="{BF101483-2C69-4C43-B7BE-3723D8F1A0FF}">
      <dgm:prSet/>
      <dgm:spPr/>
      <dgm:t>
        <a:bodyPr/>
        <a:lstStyle/>
        <a:p>
          <a:endParaRPr lang="en-US"/>
        </a:p>
      </dgm:t>
    </dgm:pt>
    <dgm:pt modelId="{31E7807D-3104-4894-8803-A9C4043B2645}">
      <dgm:prSet phldrT="[Text]"/>
      <dgm:spPr/>
      <dgm:t>
        <a:bodyPr/>
        <a:lstStyle/>
        <a:p>
          <a:r>
            <a:rPr lang="en-US"/>
            <a:t>Vehicles</a:t>
          </a:r>
        </a:p>
        <a:p>
          <a:r>
            <a:rPr lang="en-US"/>
            <a:t>(VQ)</a:t>
          </a:r>
        </a:p>
      </dgm:t>
    </dgm:pt>
    <dgm:pt modelId="{419CFDEC-BFEE-429C-873B-3EA681A90B3E}" type="parTrans" cxnId="{0A2212EF-AFBE-4A98-9AEB-E968B8ABA082}">
      <dgm:prSet/>
      <dgm:spPr/>
      <dgm:t>
        <a:bodyPr/>
        <a:lstStyle/>
        <a:p>
          <a:endParaRPr lang="en-US"/>
        </a:p>
      </dgm:t>
    </dgm:pt>
    <dgm:pt modelId="{05BE1389-3979-4AF1-9E35-6F4A8A5268D2}" type="sibTrans" cxnId="{0A2212EF-AFBE-4A98-9AEB-E968B8ABA082}">
      <dgm:prSet/>
      <dgm:spPr/>
      <dgm:t>
        <a:bodyPr/>
        <a:lstStyle/>
        <a:p>
          <a:endParaRPr lang="en-US"/>
        </a:p>
      </dgm:t>
    </dgm:pt>
    <dgm:pt modelId="{2CE54299-3488-44B0-90C8-F2DFD1288DD7}">
      <dgm:prSet phldrT="[Text]"/>
      <dgm:spPr/>
      <dgm:t>
        <a:bodyPr/>
        <a:lstStyle/>
        <a:p>
          <a:r>
            <a:rPr lang="en-US"/>
            <a:t>Boats</a:t>
          </a:r>
        </a:p>
        <a:p>
          <a:r>
            <a:rPr lang="en-US"/>
            <a:t>(CBQ)</a:t>
          </a:r>
        </a:p>
      </dgm:t>
    </dgm:pt>
    <dgm:pt modelId="{4FD1A47C-CF32-45AE-822A-44ED00628F65}" type="parTrans" cxnId="{E6DC8656-F9D3-43CD-A295-B88B0F3FAE02}">
      <dgm:prSet/>
      <dgm:spPr/>
      <dgm:t>
        <a:bodyPr/>
        <a:lstStyle/>
        <a:p>
          <a:endParaRPr lang="en-US"/>
        </a:p>
      </dgm:t>
    </dgm:pt>
    <dgm:pt modelId="{55ECD11B-A4FE-4F6C-B75B-73F9F2E1E2FF}" type="sibTrans" cxnId="{E6DC8656-F9D3-43CD-A295-B88B0F3FAE02}">
      <dgm:prSet/>
      <dgm:spPr/>
      <dgm:t>
        <a:bodyPr/>
        <a:lstStyle/>
        <a:p>
          <a:endParaRPr lang="en-US"/>
        </a:p>
      </dgm:t>
    </dgm:pt>
    <dgm:pt modelId="{BE06055B-F271-461A-A543-3309770C0DE2}">
      <dgm:prSet phldrT="[Text]"/>
      <dgm:spPr/>
      <dgm:t>
        <a:bodyPr/>
        <a:lstStyle/>
        <a:p>
          <a:r>
            <a:rPr lang="en-US"/>
            <a:t>Guns</a:t>
          </a:r>
        </a:p>
        <a:p>
          <a:r>
            <a:rPr lang="en-US"/>
            <a:t>(CGQ)</a:t>
          </a:r>
        </a:p>
      </dgm:t>
    </dgm:pt>
    <dgm:pt modelId="{656EDF77-DACF-4CD0-B467-C42B3D515E4F}" type="parTrans" cxnId="{7851A9AF-256C-491A-9635-4C4E1840236B}">
      <dgm:prSet/>
      <dgm:spPr/>
      <dgm:t>
        <a:bodyPr/>
        <a:lstStyle/>
        <a:p>
          <a:endParaRPr lang="en-US"/>
        </a:p>
      </dgm:t>
    </dgm:pt>
    <dgm:pt modelId="{EB4680F5-F508-400D-8F62-C0683249E018}" type="sibTrans" cxnId="{7851A9AF-256C-491A-9635-4C4E1840236B}">
      <dgm:prSet/>
      <dgm:spPr/>
      <dgm:t>
        <a:bodyPr/>
        <a:lstStyle/>
        <a:p>
          <a:endParaRPr lang="en-US"/>
        </a:p>
      </dgm:t>
    </dgm:pt>
    <dgm:pt modelId="{5A49E044-A89C-4564-B61B-6FAB12A0BF79}">
      <dgm:prSet phldrT="[Text]"/>
      <dgm:spPr/>
      <dgm:t>
        <a:bodyPr/>
        <a:lstStyle/>
        <a:p>
          <a:r>
            <a:rPr lang="en-US"/>
            <a:t>Articles</a:t>
          </a:r>
        </a:p>
        <a:p>
          <a:r>
            <a:rPr lang="en-US"/>
            <a:t>(CAQ)</a:t>
          </a:r>
        </a:p>
      </dgm:t>
    </dgm:pt>
    <dgm:pt modelId="{CBFB3AD7-C93F-4EAD-8875-C370CDEBE197}" type="parTrans" cxnId="{73949D29-D8F1-4783-8499-036C7599678A}">
      <dgm:prSet/>
      <dgm:spPr/>
      <dgm:t>
        <a:bodyPr/>
        <a:lstStyle/>
        <a:p>
          <a:endParaRPr lang="en-US"/>
        </a:p>
      </dgm:t>
    </dgm:pt>
    <dgm:pt modelId="{ABFA3D89-836F-482D-B5E7-3CD0CA8D4A6A}" type="sibTrans" cxnId="{73949D29-D8F1-4783-8499-036C7599678A}">
      <dgm:prSet/>
      <dgm:spPr/>
      <dgm:t>
        <a:bodyPr/>
        <a:lstStyle/>
        <a:p>
          <a:endParaRPr lang="en-US"/>
        </a:p>
      </dgm:t>
    </dgm:pt>
    <dgm:pt modelId="{28180C53-7FEA-457D-A45E-7CB277E09AC8}">
      <dgm:prSet/>
      <dgm:spPr/>
      <dgm:t>
        <a:bodyPr/>
        <a:lstStyle/>
        <a:p>
          <a:r>
            <a:rPr lang="en-US"/>
            <a:t>Securities</a:t>
          </a:r>
        </a:p>
        <a:p>
          <a:r>
            <a:rPr lang="en-US"/>
            <a:t>(CSQ)</a:t>
          </a:r>
        </a:p>
      </dgm:t>
    </dgm:pt>
    <dgm:pt modelId="{AE732083-FBAE-4F11-A824-62C641DA5A6D}" type="parTrans" cxnId="{1CCF17C2-3872-4F42-97FB-9ECA15B821D6}">
      <dgm:prSet/>
      <dgm:spPr/>
      <dgm:t>
        <a:bodyPr/>
        <a:lstStyle/>
        <a:p>
          <a:endParaRPr lang="en-US"/>
        </a:p>
      </dgm:t>
    </dgm:pt>
    <dgm:pt modelId="{116203F6-88C0-495B-A3DA-8ED61292EF2D}" type="sibTrans" cxnId="{1CCF17C2-3872-4F42-97FB-9ECA15B821D6}">
      <dgm:prSet/>
      <dgm:spPr/>
      <dgm:t>
        <a:bodyPr/>
        <a:lstStyle/>
        <a:p>
          <a:endParaRPr lang="en-US"/>
        </a:p>
      </dgm:t>
    </dgm:pt>
    <dgm:pt modelId="{D721F611-3569-4960-8B57-1B7F7DCC6EA1}" type="pres">
      <dgm:prSet presAssocID="{78A5B703-E630-402D-9212-A496A0D3E8B3}" presName="diagram" presStyleCnt="0">
        <dgm:presLayoutVars>
          <dgm:dir/>
          <dgm:resizeHandles val="exact"/>
        </dgm:presLayoutVars>
      </dgm:prSet>
      <dgm:spPr/>
    </dgm:pt>
    <dgm:pt modelId="{D9D6EB5D-91DF-45DB-BE8B-CBAA1AE4BD4F}" type="pres">
      <dgm:prSet presAssocID="{163317D2-093A-4906-BCD1-F7D32890CA02}" presName="node" presStyleLbl="node1" presStyleIdx="0" presStyleCnt="6">
        <dgm:presLayoutVars>
          <dgm:bulletEnabled val="1"/>
        </dgm:presLayoutVars>
      </dgm:prSet>
      <dgm:spPr/>
    </dgm:pt>
    <dgm:pt modelId="{1575DA1D-87F2-498B-BBA5-FC3ADA225E42}" type="pres">
      <dgm:prSet presAssocID="{F9421B9B-6C7C-450C-BDD8-B0C36F893A71}" presName="sibTrans" presStyleCnt="0"/>
      <dgm:spPr/>
    </dgm:pt>
    <dgm:pt modelId="{8DBA98E5-D42D-47AC-9C2A-BC109C2CA05C}" type="pres">
      <dgm:prSet presAssocID="{31E7807D-3104-4894-8803-A9C4043B2645}" presName="node" presStyleLbl="node1" presStyleIdx="1" presStyleCnt="6">
        <dgm:presLayoutVars>
          <dgm:bulletEnabled val="1"/>
        </dgm:presLayoutVars>
      </dgm:prSet>
      <dgm:spPr/>
    </dgm:pt>
    <dgm:pt modelId="{E10F1CDA-B422-4110-AC40-775CC16F593A}" type="pres">
      <dgm:prSet presAssocID="{05BE1389-3979-4AF1-9E35-6F4A8A5268D2}" presName="sibTrans" presStyleCnt="0"/>
      <dgm:spPr/>
    </dgm:pt>
    <dgm:pt modelId="{370C571C-EE5D-4CE1-A07E-32BEC27201B8}" type="pres">
      <dgm:prSet presAssocID="{2CE54299-3488-44B0-90C8-F2DFD1288DD7}" presName="node" presStyleLbl="node1" presStyleIdx="2" presStyleCnt="6">
        <dgm:presLayoutVars>
          <dgm:bulletEnabled val="1"/>
        </dgm:presLayoutVars>
      </dgm:prSet>
      <dgm:spPr/>
    </dgm:pt>
    <dgm:pt modelId="{D95BE051-B8DD-4E9B-A15E-7A86E1248307}" type="pres">
      <dgm:prSet presAssocID="{55ECD11B-A4FE-4F6C-B75B-73F9F2E1E2FF}" presName="sibTrans" presStyleCnt="0"/>
      <dgm:spPr/>
    </dgm:pt>
    <dgm:pt modelId="{6D18382D-561F-43D5-A40E-1B6A455E8A00}" type="pres">
      <dgm:prSet presAssocID="{BE06055B-F271-461A-A543-3309770C0DE2}" presName="node" presStyleLbl="node1" presStyleIdx="3" presStyleCnt="6">
        <dgm:presLayoutVars>
          <dgm:bulletEnabled val="1"/>
        </dgm:presLayoutVars>
      </dgm:prSet>
      <dgm:spPr/>
    </dgm:pt>
    <dgm:pt modelId="{8E21D4B4-955F-46A1-A093-97E53C28E69E}" type="pres">
      <dgm:prSet presAssocID="{EB4680F5-F508-400D-8F62-C0683249E018}" presName="sibTrans" presStyleCnt="0"/>
      <dgm:spPr/>
    </dgm:pt>
    <dgm:pt modelId="{74FA80BF-79D2-404B-A8EC-E0A27B5E86DC}" type="pres">
      <dgm:prSet presAssocID="{5A49E044-A89C-4564-B61B-6FAB12A0BF79}" presName="node" presStyleLbl="node1" presStyleIdx="4" presStyleCnt="6">
        <dgm:presLayoutVars>
          <dgm:bulletEnabled val="1"/>
        </dgm:presLayoutVars>
      </dgm:prSet>
      <dgm:spPr/>
    </dgm:pt>
    <dgm:pt modelId="{2283DBBB-4FB4-4D80-BF85-6F3F3C7554DD}" type="pres">
      <dgm:prSet presAssocID="{ABFA3D89-836F-482D-B5E7-3CD0CA8D4A6A}" presName="sibTrans" presStyleCnt="0"/>
      <dgm:spPr/>
    </dgm:pt>
    <dgm:pt modelId="{C05D1AA3-41EE-43C7-8599-32038247435C}" type="pres">
      <dgm:prSet presAssocID="{28180C53-7FEA-457D-A45E-7CB277E09AC8}" presName="node" presStyleLbl="node1" presStyleIdx="5" presStyleCnt="6">
        <dgm:presLayoutVars>
          <dgm:bulletEnabled val="1"/>
        </dgm:presLayoutVars>
      </dgm:prSet>
      <dgm:spPr/>
    </dgm:pt>
  </dgm:ptLst>
  <dgm:cxnLst>
    <dgm:cxn modelId="{63A8B917-CEF5-490B-9D72-80CF52CC4D88}" type="presOf" srcId="{163317D2-093A-4906-BCD1-F7D32890CA02}" destId="{D9D6EB5D-91DF-45DB-BE8B-CBAA1AE4BD4F}" srcOrd="0" destOrd="0" presId="urn:microsoft.com/office/officeart/2005/8/layout/default"/>
    <dgm:cxn modelId="{73F48824-69C0-4C66-8A62-F4D5FFFC9BB1}" type="presOf" srcId="{BE06055B-F271-461A-A543-3309770C0DE2}" destId="{6D18382D-561F-43D5-A40E-1B6A455E8A00}" srcOrd="0" destOrd="0" presId="urn:microsoft.com/office/officeart/2005/8/layout/default"/>
    <dgm:cxn modelId="{73949D29-D8F1-4783-8499-036C7599678A}" srcId="{78A5B703-E630-402D-9212-A496A0D3E8B3}" destId="{5A49E044-A89C-4564-B61B-6FAB12A0BF79}" srcOrd="4" destOrd="0" parTransId="{CBFB3AD7-C93F-4EAD-8875-C370CDEBE197}" sibTransId="{ABFA3D89-836F-482D-B5E7-3CD0CA8D4A6A}"/>
    <dgm:cxn modelId="{E6DC8656-F9D3-43CD-A295-B88B0F3FAE02}" srcId="{78A5B703-E630-402D-9212-A496A0D3E8B3}" destId="{2CE54299-3488-44B0-90C8-F2DFD1288DD7}" srcOrd="2" destOrd="0" parTransId="{4FD1A47C-CF32-45AE-822A-44ED00628F65}" sibTransId="{55ECD11B-A4FE-4F6C-B75B-73F9F2E1E2FF}"/>
    <dgm:cxn modelId="{BF101483-2C69-4C43-B7BE-3723D8F1A0FF}" srcId="{78A5B703-E630-402D-9212-A496A0D3E8B3}" destId="{163317D2-093A-4906-BCD1-F7D32890CA02}" srcOrd="0" destOrd="0" parTransId="{3E257C3A-FB4B-4B58-B36A-34320D9C21CB}" sibTransId="{F9421B9B-6C7C-450C-BDD8-B0C36F893A71}"/>
    <dgm:cxn modelId="{B2004E90-E2E2-4927-B297-289A4AD4CE45}" type="presOf" srcId="{78A5B703-E630-402D-9212-A496A0D3E8B3}" destId="{D721F611-3569-4960-8B57-1B7F7DCC6EA1}" srcOrd="0" destOrd="0" presId="urn:microsoft.com/office/officeart/2005/8/layout/default"/>
    <dgm:cxn modelId="{1B862197-0C70-4152-96C2-440157C59E47}" type="presOf" srcId="{5A49E044-A89C-4564-B61B-6FAB12A0BF79}" destId="{74FA80BF-79D2-404B-A8EC-E0A27B5E86DC}" srcOrd="0" destOrd="0" presId="urn:microsoft.com/office/officeart/2005/8/layout/default"/>
    <dgm:cxn modelId="{D4F7CAA4-49DF-4BA4-8D0A-3FFEE6D30269}" type="presOf" srcId="{2CE54299-3488-44B0-90C8-F2DFD1288DD7}" destId="{370C571C-EE5D-4CE1-A07E-32BEC27201B8}" srcOrd="0" destOrd="0" presId="urn:microsoft.com/office/officeart/2005/8/layout/default"/>
    <dgm:cxn modelId="{7851A9AF-256C-491A-9635-4C4E1840236B}" srcId="{78A5B703-E630-402D-9212-A496A0D3E8B3}" destId="{BE06055B-F271-461A-A543-3309770C0DE2}" srcOrd="3" destOrd="0" parTransId="{656EDF77-DACF-4CD0-B467-C42B3D515E4F}" sibTransId="{EB4680F5-F508-400D-8F62-C0683249E018}"/>
    <dgm:cxn modelId="{1CCF17C2-3872-4F42-97FB-9ECA15B821D6}" srcId="{78A5B703-E630-402D-9212-A496A0D3E8B3}" destId="{28180C53-7FEA-457D-A45E-7CB277E09AC8}" srcOrd="5" destOrd="0" parTransId="{AE732083-FBAE-4F11-A824-62C641DA5A6D}" sibTransId="{116203F6-88C0-495B-A3DA-8ED61292EF2D}"/>
    <dgm:cxn modelId="{25F5D2D6-8411-40AE-9AFC-77F51DA98B86}" type="presOf" srcId="{31E7807D-3104-4894-8803-A9C4043B2645}" destId="{8DBA98E5-D42D-47AC-9C2A-BC109C2CA05C}" srcOrd="0" destOrd="0" presId="urn:microsoft.com/office/officeart/2005/8/layout/default"/>
    <dgm:cxn modelId="{148A6DED-7C59-4649-8CC5-299C2A34F768}" type="presOf" srcId="{28180C53-7FEA-457D-A45E-7CB277E09AC8}" destId="{C05D1AA3-41EE-43C7-8599-32038247435C}" srcOrd="0" destOrd="0" presId="urn:microsoft.com/office/officeart/2005/8/layout/default"/>
    <dgm:cxn modelId="{0A2212EF-AFBE-4A98-9AEB-E968B8ABA082}" srcId="{78A5B703-E630-402D-9212-A496A0D3E8B3}" destId="{31E7807D-3104-4894-8803-A9C4043B2645}" srcOrd="1" destOrd="0" parTransId="{419CFDEC-BFEE-429C-873B-3EA681A90B3E}" sibTransId="{05BE1389-3979-4AF1-9E35-6F4A8A5268D2}"/>
    <dgm:cxn modelId="{AF50F6EA-0216-4C25-813B-414052F45886}" type="presParOf" srcId="{D721F611-3569-4960-8B57-1B7F7DCC6EA1}" destId="{D9D6EB5D-91DF-45DB-BE8B-CBAA1AE4BD4F}" srcOrd="0" destOrd="0" presId="urn:microsoft.com/office/officeart/2005/8/layout/default"/>
    <dgm:cxn modelId="{E4104359-723C-46CD-96D8-9C3757EF7873}" type="presParOf" srcId="{D721F611-3569-4960-8B57-1B7F7DCC6EA1}" destId="{1575DA1D-87F2-498B-BBA5-FC3ADA225E42}" srcOrd="1" destOrd="0" presId="urn:microsoft.com/office/officeart/2005/8/layout/default"/>
    <dgm:cxn modelId="{D83F04F9-347A-4662-9F23-254A17240A5B}" type="presParOf" srcId="{D721F611-3569-4960-8B57-1B7F7DCC6EA1}" destId="{8DBA98E5-D42D-47AC-9C2A-BC109C2CA05C}" srcOrd="2" destOrd="0" presId="urn:microsoft.com/office/officeart/2005/8/layout/default"/>
    <dgm:cxn modelId="{6ECDF916-6614-4A72-ADF9-83EBB5EE10FD}" type="presParOf" srcId="{D721F611-3569-4960-8B57-1B7F7DCC6EA1}" destId="{E10F1CDA-B422-4110-AC40-775CC16F593A}" srcOrd="3" destOrd="0" presId="urn:microsoft.com/office/officeart/2005/8/layout/default"/>
    <dgm:cxn modelId="{87C6E69D-C565-4DA3-B2D8-424344845D6D}" type="presParOf" srcId="{D721F611-3569-4960-8B57-1B7F7DCC6EA1}" destId="{370C571C-EE5D-4CE1-A07E-32BEC27201B8}" srcOrd="4" destOrd="0" presId="urn:microsoft.com/office/officeart/2005/8/layout/default"/>
    <dgm:cxn modelId="{22FF46DF-1685-47FD-9896-7F4259D25F8C}" type="presParOf" srcId="{D721F611-3569-4960-8B57-1B7F7DCC6EA1}" destId="{D95BE051-B8DD-4E9B-A15E-7A86E1248307}" srcOrd="5" destOrd="0" presId="urn:microsoft.com/office/officeart/2005/8/layout/default"/>
    <dgm:cxn modelId="{FCBB637F-49FB-42C8-B001-12E19021E446}" type="presParOf" srcId="{D721F611-3569-4960-8B57-1B7F7DCC6EA1}" destId="{6D18382D-561F-43D5-A40E-1B6A455E8A00}" srcOrd="6" destOrd="0" presId="urn:microsoft.com/office/officeart/2005/8/layout/default"/>
    <dgm:cxn modelId="{FB78A6F6-9C10-49CE-AA65-ABCA88F300AE}" type="presParOf" srcId="{D721F611-3569-4960-8B57-1B7F7DCC6EA1}" destId="{8E21D4B4-955F-46A1-A093-97E53C28E69E}" srcOrd="7" destOrd="0" presId="urn:microsoft.com/office/officeart/2005/8/layout/default"/>
    <dgm:cxn modelId="{C8EAAED9-DFA8-4084-8D94-4F442158687F}" type="presParOf" srcId="{D721F611-3569-4960-8B57-1B7F7DCC6EA1}" destId="{74FA80BF-79D2-404B-A8EC-E0A27B5E86DC}" srcOrd="8" destOrd="0" presId="urn:microsoft.com/office/officeart/2005/8/layout/default"/>
    <dgm:cxn modelId="{9E86AC5F-E8F4-4D5E-93DB-D00A2B0D2959}" type="presParOf" srcId="{D721F611-3569-4960-8B57-1B7F7DCC6EA1}" destId="{2283DBBB-4FB4-4D80-BF85-6F3F3C7554DD}" srcOrd="9" destOrd="0" presId="urn:microsoft.com/office/officeart/2005/8/layout/default"/>
    <dgm:cxn modelId="{25D09E79-3B23-4606-B3B7-16947E43FE43}" type="presParOf" srcId="{D721F611-3569-4960-8B57-1B7F7DCC6EA1}" destId="{C05D1AA3-41EE-43C7-8599-32038247435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69676CA-210F-4C45-8704-8AB5B6BFA740}"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C0FEAE69-C5E0-4965-A6B3-0E4C836FA8CE}">
      <dgm:prSet phldrT="[Text]"/>
      <dgm:spPr/>
      <dgm:t>
        <a:bodyPr/>
        <a:lstStyle/>
        <a:p>
          <a:r>
            <a:rPr lang="en-US"/>
            <a:t>YQ</a:t>
          </a:r>
        </a:p>
      </dgm:t>
    </dgm:pt>
    <dgm:pt modelId="{94A8EA4E-7AD0-4FF1-9604-1783484C7A48}" type="parTrans" cxnId="{2486086E-0D6C-4BFE-AC6B-CB65B9C752A0}">
      <dgm:prSet/>
      <dgm:spPr/>
      <dgm:t>
        <a:bodyPr/>
        <a:lstStyle/>
        <a:p>
          <a:endParaRPr lang="en-US"/>
        </a:p>
      </dgm:t>
    </dgm:pt>
    <dgm:pt modelId="{E0F6AB4A-7874-4FE2-9B34-741A2F9E4E30}" type="sibTrans" cxnId="{2486086E-0D6C-4BFE-AC6B-CB65B9C752A0}">
      <dgm:prSet/>
      <dgm:spPr/>
      <dgm:t>
        <a:bodyPr/>
        <a:lstStyle/>
        <a:p>
          <a:endParaRPr lang="en-US"/>
        </a:p>
      </dgm:t>
    </dgm:pt>
    <dgm:pt modelId="{3D386B5D-1946-4BAE-9990-968243ADB2BA}">
      <dgm:prSet phldrT="[Text]" custT="1"/>
      <dgm:spPr/>
      <dgm:t>
        <a:bodyPr/>
        <a:lstStyle/>
        <a:p>
          <a:r>
            <a:rPr lang="en-US" sz="2200"/>
            <a:t>Urgent</a:t>
          </a:r>
        </a:p>
      </dgm:t>
    </dgm:pt>
    <dgm:pt modelId="{2D31E0DD-73F6-433E-B942-1DDAD1B9ABCD}" type="parTrans" cxnId="{57D53FF9-64E6-418C-B588-77AAB5D38796}">
      <dgm:prSet/>
      <dgm:spPr/>
      <dgm:t>
        <a:bodyPr/>
        <a:lstStyle/>
        <a:p>
          <a:endParaRPr lang="en-US"/>
        </a:p>
      </dgm:t>
    </dgm:pt>
    <dgm:pt modelId="{E265D5D2-186F-4379-AFCA-932D89A2CE3C}" type="sibTrans" cxnId="{57D53FF9-64E6-418C-B588-77AAB5D38796}">
      <dgm:prSet/>
      <dgm:spPr/>
      <dgm:t>
        <a:bodyPr/>
        <a:lstStyle/>
        <a:p>
          <a:endParaRPr lang="en-US"/>
        </a:p>
      </dgm:t>
    </dgm:pt>
    <dgm:pt modelId="{9F4955A1-1855-453D-B1A0-2B2BA825127F}">
      <dgm:prSet phldrT="[Text]" custT="1"/>
      <dgm:spPr/>
      <dgm:t>
        <a:bodyPr/>
        <a:lstStyle/>
        <a:p>
          <a:r>
            <a:rPr lang="en-US" sz="2200"/>
            <a:t>Routine</a:t>
          </a:r>
        </a:p>
      </dgm:t>
    </dgm:pt>
    <dgm:pt modelId="{4C8E12C0-AAE1-4A8B-9D36-2024000C03C9}" type="parTrans" cxnId="{AC84A3C6-2F2B-4D7A-BCAC-82699FFE3CB1}">
      <dgm:prSet/>
      <dgm:spPr/>
      <dgm:t>
        <a:bodyPr/>
        <a:lstStyle/>
        <a:p>
          <a:endParaRPr lang="en-US"/>
        </a:p>
      </dgm:t>
    </dgm:pt>
    <dgm:pt modelId="{8701E634-490D-4516-BE08-9245ED771C4C}" type="sibTrans" cxnId="{AC84A3C6-2F2B-4D7A-BCAC-82699FFE3CB1}">
      <dgm:prSet/>
      <dgm:spPr/>
      <dgm:t>
        <a:bodyPr/>
        <a:lstStyle/>
        <a:p>
          <a:endParaRPr lang="en-US"/>
        </a:p>
      </dgm:t>
    </dgm:pt>
    <dgm:pt modelId="{2C630B4F-2834-473A-8F1B-0420B55E0636}">
      <dgm:prSet phldrT="[Text]"/>
      <dgm:spPr/>
      <dgm:t>
        <a:bodyPr/>
        <a:lstStyle/>
        <a:p>
          <a:r>
            <a:rPr lang="en-US"/>
            <a:t>YR</a:t>
          </a:r>
        </a:p>
      </dgm:t>
    </dgm:pt>
    <dgm:pt modelId="{6EF94B39-81C7-47F7-A760-24E3E5A80830}" type="parTrans" cxnId="{71CD5FEE-362B-4F2D-89A2-FAD5A29075EA}">
      <dgm:prSet/>
      <dgm:spPr/>
      <dgm:t>
        <a:bodyPr/>
        <a:lstStyle/>
        <a:p>
          <a:endParaRPr lang="en-US"/>
        </a:p>
      </dgm:t>
    </dgm:pt>
    <dgm:pt modelId="{027872F0-68A6-4044-A7AF-8FDABF17F318}" type="sibTrans" cxnId="{71CD5FEE-362B-4F2D-89A2-FAD5A29075EA}">
      <dgm:prSet/>
      <dgm:spPr/>
      <dgm:t>
        <a:bodyPr/>
        <a:lstStyle/>
        <a:p>
          <a:endParaRPr lang="en-US"/>
        </a:p>
      </dgm:t>
    </dgm:pt>
    <dgm:pt modelId="{23A1CB74-1545-4B88-9999-B0693F313784}">
      <dgm:prSet phldrT="[Text]" custT="1"/>
      <dgm:spPr/>
      <dgm:t>
        <a:bodyPr anchor="ctr" anchorCtr="0"/>
        <a:lstStyle/>
        <a:p>
          <a:r>
            <a:rPr lang="en-US" sz="2200"/>
            <a:t>Response</a:t>
          </a:r>
        </a:p>
      </dgm:t>
    </dgm:pt>
    <dgm:pt modelId="{190DAEB9-F1E0-4A65-A71F-03E1B5E27508}" type="parTrans" cxnId="{C7818B68-24B8-45FC-B0AD-349F9DB564E2}">
      <dgm:prSet/>
      <dgm:spPr/>
      <dgm:t>
        <a:bodyPr/>
        <a:lstStyle/>
        <a:p>
          <a:endParaRPr lang="en-US"/>
        </a:p>
      </dgm:t>
    </dgm:pt>
    <dgm:pt modelId="{A6A5400E-DA36-4EB2-8B02-123EFFE5CCDC}" type="sibTrans" cxnId="{C7818B68-24B8-45FC-B0AD-349F9DB564E2}">
      <dgm:prSet/>
      <dgm:spPr/>
      <dgm:t>
        <a:bodyPr/>
        <a:lstStyle/>
        <a:p>
          <a:endParaRPr lang="en-US"/>
        </a:p>
      </dgm:t>
    </dgm:pt>
    <dgm:pt modelId="{111DA1FE-8D4F-437B-9EA1-D1529137C045}">
      <dgm:prSet/>
      <dgm:spPr/>
      <dgm:t>
        <a:bodyPr/>
        <a:lstStyle/>
        <a:p>
          <a:r>
            <a:rPr lang="en-US"/>
            <a:t>Locate</a:t>
          </a:r>
        </a:p>
      </dgm:t>
    </dgm:pt>
    <dgm:pt modelId="{63339822-93C9-49CD-AE67-C68D81C52D20}" type="parTrans" cxnId="{FD3A0565-7372-4F38-8B4C-8A9AEF537088}">
      <dgm:prSet/>
      <dgm:spPr/>
      <dgm:t>
        <a:bodyPr/>
        <a:lstStyle/>
        <a:p>
          <a:endParaRPr lang="en-US"/>
        </a:p>
      </dgm:t>
    </dgm:pt>
    <dgm:pt modelId="{15851FE8-6963-4230-B199-3A90D1CB51E7}" type="sibTrans" cxnId="{FD3A0565-7372-4F38-8B4C-8A9AEF537088}">
      <dgm:prSet/>
      <dgm:spPr/>
      <dgm:t>
        <a:bodyPr/>
        <a:lstStyle/>
        <a:p>
          <a:endParaRPr lang="en-US"/>
        </a:p>
      </dgm:t>
    </dgm:pt>
    <dgm:pt modelId="{711C1952-8153-44CD-B945-A27FD8578657}">
      <dgm:prSet phldrT="[Text]" custT="1"/>
      <dgm:spPr/>
      <dgm:t>
        <a:bodyPr/>
        <a:lstStyle/>
        <a:p>
          <a:r>
            <a:rPr lang="en-US" sz="2200"/>
            <a:t>Finding Agency</a:t>
          </a:r>
        </a:p>
      </dgm:t>
    </dgm:pt>
    <dgm:pt modelId="{13D51256-1830-4111-BE84-E7D7C88E7910}" type="parTrans" cxnId="{CE998014-A651-48EB-A316-AF63129BE939}">
      <dgm:prSet/>
      <dgm:spPr/>
      <dgm:t>
        <a:bodyPr/>
        <a:lstStyle/>
        <a:p>
          <a:endParaRPr lang="en-US"/>
        </a:p>
      </dgm:t>
    </dgm:pt>
    <dgm:pt modelId="{24474115-4295-42CB-AD51-37C67C3A8540}" type="sibTrans" cxnId="{CE998014-A651-48EB-A316-AF63129BE939}">
      <dgm:prSet/>
      <dgm:spPr/>
      <dgm:t>
        <a:bodyPr/>
        <a:lstStyle/>
        <a:p>
          <a:endParaRPr lang="en-US"/>
        </a:p>
      </dgm:t>
    </dgm:pt>
    <dgm:pt modelId="{B391A077-D7D2-40B0-A2C4-90618337B88B}">
      <dgm:prSet phldrT="[Text]" custT="1"/>
      <dgm:spPr/>
      <dgm:t>
        <a:bodyPr anchor="ctr" anchorCtr="0"/>
        <a:lstStyle/>
        <a:p>
          <a:r>
            <a:rPr lang="en-US" sz="2200"/>
            <a:t>Entering Agency</a:t>
          </a:r>
        </a:p>
      </dgm:t>
    </dgm:pt>
    <dgm:pt modelId="{6481454B-97C8-4EBB-A013-FC8371D92174}" type="parTrans" cxnId="{168EBEF6-662B-40E1-8467-30A3914C2819}">
      <dgm:prSet/>
      <dgm:spPr/>
      <dgm:t>
        <a:bodyPr/>
        <a:lstStyle/>
        <a:p>
          <a:endParaRPr lang="en-US"/>
        </a:p>
      </dgm:t>
    </dgm:pt>
    <dgm:pt modelId="{F1B9D771-E5DA-4432-8E91-0DB74203F8FA}" type="sibTrans" cxnId="{168EBEF6-662B-40E1-8467-30A3914C2819}">
      <dgm:prSet/>
      <dgm:spPr/>
      <dgm:t>
        <a:bodyPr/>
        <a:lstStyle/>
        <a:p>
          <a:endParaRPr lang="en-US"/>
        </a:p>
      </dgm:t>
    </dgm:pt>
    <dgm:pt modelId="{94D46581-EB4A-4645-B897-6053F56FF67E}">
      <dgm:prSet phldrT="[Text]" custT="1"/>
      <dgm:spPr/>
      <dgm:t>
        <a:bodyPr anchor="ctr" anchorCtr="0"/>
        <a:lstStyle/>
        <a:p>
          <a:r>
            <a:rPr lang="en-US" sz="2200"/>
            <a:t>Finding Agency</a:t>
          </a:r>
        </a:p>
      </dgm:t>
    </dgm:pt>
    <dgm:pt modelId="{146740FF-F4B9-4FAF-96BE-91FFED7651F7}" type="parTrans" cxnId="{528F1A51-EC24-4B9A-90A4-5EE023BAD226}">
      <dgm:prSet/>
      <dgm:spPr/>
      <dgm:t>
        <a:bodyPr/>
        <a:lstStyle/>
        <a:p>
          <a:endParaRPr lang="en-US"/>
        </a:p>
      </dgm:t>
    </dgm:pt>
    <dgm:pt modelId="{7FAE1F6E-6EAB-46AB-8F71-647736715CDE}" type="sibTrans" cxnId="{528F1A51-EC24-4B9A-90A4-5EE023BAD226}">
      <dgm:prSet/>
      <dgm:spPr/>
      <dgm:t>
        <a:bodyPr/>
        <a:lstStyle/>
        <a:p>
          <a:endParaRPr lang="en-US"/>
        </a:p>
      </dgm:t>
    </dgm:pt>
    <dgm:pt modelId="{26F719C5-582A-4496-9D05-94B47F2F3D4F}">
      <dgm:prSet phldrT="[Text]" custT="1"/>
      <dgm:spPr/>
      <dgm:t>
        <a:bodyPr anchor="ctr" anchorCtr="0"/>
        <a:lstStyle/>
        <a:p>
          <a:r>
            <a:rPr lang="en-US" sz="2200"/>
            <a:t>Indicates person/property found/apprehended</a:t>
          </a:r>
        </a:p>
      </dgm:t>
    </dgm:pt>
    <dgm:pt modelId="{597BE6A3-238C-4F5A-AF2D-68C6C674C78D}" type="parTrans" cxnId="{0D404374-7612-4A28-83CB-08D4A4CBE755}">
      <dgm:prSet/>
      <dgm:spPr/>
      <dgm:t>
        <a:bodyPr/>
        <a:lstStyle/>
        <a:p>
          <a:endParaRPr lang="en-US"/>
        </a:p>
      </dgm:t>
    </dgm:pt>
    <dgm:pt modelId="{C86911F6-F6D9-4B12-850D-22338987BBCD}" type="sibTrans" cxnId="{0D404374-7612-4A28-83CB-08D4A4CBE755}">
      <dgm:prSet/>
      <dgm:spPr/>
      <dgm:t>
        <a:bodyPr/>
        <a:lstStyle/>
        <a:p>
          <a:endParaRPr lang="en-US"/>
        </a:p>
      </dgm:t>
    </dgm:pt>
    <dgm:pt modelId="{DB0F818A-DC70-4C25-895E-F456CB627E41}" type="pres">
      <dgm:prSet presAssocID="{569676CA-210F-4C45-8704-8AB5B6BFA740}" presName="Name0" presStyleCnt="0">
        <dgm:presLayoutVars>
          <dgm:dir/>
          <dgm:animLvl val="lvl"/>
          <dgm:resizeHandles/>
        </dgm:presLayoutVars>
      </dgm:prSet>
      <dgm:spPr/>
    </dgm:pt>
    <dgm:pt modelId="{828DE0FD-AABE-4192-8541-292070AAB568}" type="pres">
      <dgm:prSet presAssocID="{C0FEAE69-C5E0-4965-A6B3-0E4C836FA8CE}" presName="linNode" presStyleCnt="0"/>
      <dgm:spPr/>
    </dgm:pt>
    <dgm:pt modelId="{F0837993-51DE-4850-A60F-A9CA8176CF91}" type="pres">
      <dgm:prSet presAssocID="{C0FEAE69-C5E0-4965-A6B3-0E4C836FA8CE}" presName="parentShp" presStyleLbl="node1" presStyleIdx="0" presStyleCnt="3">
        <dgm:presLayoutVars>
          <dgm:bulletEnabled val="1"/>
        </dgm:presLayoutVars>
      </dgm:prSet>
      <dgm:spPr/>
    </dgm:pt>
    <dgm:pt modelId="{79F3F541-9ECE-4B9C-AC3A-703E8AE5EEDD}" type="pres">
      <dgm:prSet presAssocID="{C0FEAE69-C5E0-4965-A6B3-0E4C836FA8CE}" presName="childShp" presStyleLbl="bgAccFollowNode1" presStyleIdx="0" presStyleCnt="3">
        <dgm:presLayoutVars>
          <dgm:bulletEnabled val="1"/>
        </dgm:presLayoutVars>
      </dgm:prSet>
      <dgm:spPr/>
    </dgm:pt>
    <dgm:pt modelId="{18387E82-1497-415C-97A9-881E688FE228}" type="pres">
      <dgm:prSet presAssocID="{E0F6AB4A-7874-4FE2-9B34-741A2F9E4E30}" presName="spacing" presStyleCnt="0"/>
      <dgm:spPr/>
    </dgm:pt>
    <dgm:pt modelId="{2B2E84F6-6DA8-43B3-8912-A2904BB58A64}" type="pres">
      <dgm:prSet presAssocID="{2C630B4F-2834-473A-8F1B-0420B55E0636}" presName="linNode" presStyleCnt="0"/>
      <dgm:spPr/>
    </dgm:pt>
    <dgm:pt modelId="{F567C59F-A27B-46AE-A48F-2DB6CD28FBC2}" type="pres">
      <dgm:prSet presAssocID="{2C630B4F-2834-473A-8F1B-0420B55E0636}" presName="parentShp" presStyleLbl="node1" presStyleIdx="1" presStyleCnt="3">
        <dgm:presLayoutVars>
          <dgm:bulletEnabled val="1"/>
        </dgm:presLayoutVars>
      </dgm:prSet>
      <dgm:spPr/>
    </dgm:pt>
    <dgm:pt modelId="{2CDCDE18-BC5A-4FEF-8932-75D1DF2BAF08}" type="pres">
      <dgm:prSet presAssocID="{2C630B4F-2834-473A-8F1B-0420B55E0636}" presName="childShp" presStyleLbl="bgAccFollowNode1" presStyleIdx="1" presStyleCnt="3">
        <dgm:presLayoutVars>
          <dgm:bulletEnabled val="1"/>
        </dgm:presLayoutVars>
      </dgm:prSet>
      <dgm:spPr/>
    </dgm:pt>
    <dgm:pt modelId="{D50F36DF-AE9D-4337-87B0-DD73FCDD2502}" type="pres">
      <dgm:prSet presAssocID="{027872F0-68A6-4044-A7AF-8FDABF17F318}" presName="spacing" presStyleCnt="0"/>
      <dgm:spPr/>
    </dgm:pt>
    <dgm:pt modelId="{76150F82-B335-48C7-B332-1E531193AE48}" type="pres">
      <dgm:prSet presAssocID="{111DA1FE-8D4F-437B-9EA1-D1529137C045}" presName="linNode" presStyleCnt="0"/>
      <dgm:spPr/>
    </dgm:pt>
    <dgm:pt modelId="{2BAFAA8D-5538-4BBE-94D7-A968855250D9}" type="pres">
      <dgm:prSet presAssocID="{111DA1FE-8D4F-437B-9EA1-D1529137C045}" presName="parentShp" presStyleLbl="node1" presStyleIdx="2" presStyleCnt="3">
        <dgm:presLayoutVars>
          <dgm:bulletEnabled val="1"/>
        </dgm:presLayoutVars>
      </dgm:prSet>
      <dgm:spPr/>
    </dgm:pt>
    <dgm:pt modelId="{2C312BB4-783E-4E0F-A496-DCE8015EC478}" type="pres">
      <dgm:prSet presAssocID="{111DA1FE-8D4F-437B-9EA1-D1529137C045}" presName="childShp" presStyleLbl="bgAccFollowNode1" presStyleIdx="2" presStyleCnt="3">
        <dgm:presLayoutVars>
          <dgm:bulletEnabled val="1"/>
        </dgm:presLayoutVars>
      </dgm:prSet>
      <dgm:spPr/>
    </dgm:pt>
  </dgm:ptLst>
  <dgm:cxnLst>
    <dgm:cxn modelId="{6F2E4711-D14C-49F9-A7D0-A2C5CD731501}" type="presOf" srcId="{2C630B4F-2834-473A-8F1B-0420B55E0636}" destId="{F567C59F-A27B-46AE-A48F-2DB6CD28FBC2}" srcOrd="0" destOrd="0" presId="urn:microsoft.com/office/officeart/2005/8/layout/vList6"/>
    <dgm:cxn modelId="{CE998014-A651-48EB-A316-AF63129BE939}" srcId="{C0FEAE69-C5E0-4965-A6B3-0E4C836FA8CE}" destId="{711C1952-8153-44CD-B945-A27FD8578657}" srcOrd="0" destOrd="0" parTransId="{13D51256-1830-4111-BE84-E7D7C88E7910}" sibTransId="{24474115-4295-42CB-AD51-37C67C3A8540}"/>
    <dgm:cxn modelId="{BD8EFA24-C1F8-4E1D-A652-FC6EB126FB6F}" type="presOf" srcId="{569676CA-210F-4C45-8704-8AB5B6BFA740}" destId="{DB0F818A-DC70-4C25-895E-F456CB627E41}" srcOrd="0" destOrd="0" presId="urn:microsoft.com/office/officeart/2005/8/layout/vList6"/>
    <dgm:cxn modelId="{FB327931-FD30-4CD6-B503-EF0F59456AC7}" type="presOf" srcId="{C0FEAE69-C5E0-4965-A6B3-0E4C836FA8CE}" destId="{F0837993-51DE-4850-A60F-A9CA8176CF91}" srcOrd="0" destOrd="0" presId="urn:microsoft.com/office/officeart/2005/8/layout/vList6"/>
    <dgm:cxn modelId="{FD3A0565-7372-4F38-8B4C-8A9AEF537088}" srcId="{569676CA-210F-4C45-8704-8AB5B6BFA740}" destId="{111DA1FE-8D4F-437B-9EA1-D1529137C045}" srcOrd="2" destOrd="0" parTransId="{63339822-93C9-49CD-AE67-C68D81C52D20}" sibTransId="{15851FE8-6963-4230-B199-3A90D1CB51E7}"/>
    <dgm:cxn modelId="{C7818B68-24B8-45FC-B0AD-349F9DB564E2}" srcId="{2C630B4F-2834-473A-8F1B-0420B55E0636}" destId="{23A1CB74-1545-4B88-9999-B0693F313784}" srcOrd="1" destOrd="0" parTransId="{190DAEB9-F1E0-4A65-A71F-03E1B5E27508}" sibTransId="{A6A5400E-DA36-4EB2-8B02-123EFFE5CCDC}"/>
    <dgm:cxn modelId="{2486086E-0D6C-4BFE-AC6B-CB65B9C752A0}" srcId="{569676CA-210F-4C45-8704-8AB5B6BFA740}" destId="{C0FEAE69-C5E0-4965-A6B3-0E4C836FA8CE}" srcOrd="0" destOrd="0" parTransId="{94A8EA4E-7AD0-4FF1-9604-1783484C7A48}" sibTransId="{E0F6AB4A-7874-4FE2-9B34-741A2F9E4E30}"/>
    <dgm:cxn modelId="{528F1A51-EC24-4B9A-90A4-5EE023BAD226}" srcId="{111DA1FE-8D4F-437B-9EA1-D1529137C045}" destId="{94D46581-EB4A-4645-B897-6053F56FF67E}" srcOrd="0" destOrd="0" parTransId="{146740FF-F4B9-4FAF-96BE-91FFED7651F7}" sibTransId="{7FAE1F6E-6EAB-46AB-8F71-647736715CDE}"/>
    <dgm:cxn modelId="{0D404374-7612-4A28-83CB-08D4A4CBE755}" srcId="{111DA1FE-8D4F-437B-9EA1-D1529137C045}" destId="{26F719C5-582A-4496-9D05-94B47F2F3D4F}" srcOrd="1" destOrd="0" parTransId="{597BE6A3-238C-4F5A-AF2D-68C6C674C78D}" sibTransId="{C86911F6-F6D9-4B12-850D-22338987BBCD}"/>
    <dgm:cxn modelId="{9B55CA78-13C4-4446-B74B-6B0FFDB230AD}" type="presOf" srcId="{711C1952-8153-44CD-B945-A27FD8578657}" destId="{79F3F541-9ECE-4B9C-AC3A-703E8AE5EEDD}" srcOrd="0" destOrd="0" presId="urn:microsoft.com/office/officeart/2005/8/layout/vList6"/>
    <dgm:cxn modelId="{B1AE3C59-E1B5-4D48-9033-BF0BBCC098F8}" type="presOf" srcId="{111DA1FE-8D4F-437B-9EA1-D1529137C045}" destId="{2BAFAA8D-5538-4BBE-94D7-A968855250D9}" srcOrd="0" destOrd="0" presId="urn:microsoft.com/office/officeart/2005/8/layout/vList6"/>
    <dgm:cxn modelId="{126CD67F-C0AA-4B8E-89F8-27486AC623AA}" type="presOf" srcId="{94D46581-EB4A-4645-B897-6053F56FF67E}" destId="{2C312BB4-783E-4E0F-A496-DCE8015EC478}" srcOrd="0" destOrd="0" presId="urn:microsoft.com/office/officeart/2005/8/layout/vList6"/>
    <dgm:cxn modelId="{B1146F82-650A-4E37-903B-1DF56AA48E0F}" type="presOf" srcId="{B391A077-D7D2-40B0-A2C4-90618337B88B}" destId="{2CDCDE18-BC5A-4FEF-8932-75D1DF2BAF08}" srcOrd="0" destOrd="0" presId="urn:microsoft.com/office/officeart/2005/8/layout/vList6"/>
    <dgm:cxn modelId="{9313D28E-03CB-4BF0-A999-01F4E1CC3569}" type="presOf" srcId="{3D386B5D-1946-4BAE-9990-968243ADB2BA}" destId="{79F3F541-9ECE-4B9C-AC3A-703E8AE5EEDD}" srcOrd="0" destOrd="1" presId="urn:microsoft.com/office/officeart/2005/8/layout/vList6"/>
    <dgm:cxn modelId="{AC84A3C6-2F2B-4D7A-BCAC-82699FFE3CB1}" srcId="{C0FEAE69-C5E0-4965-A6B3-0E4C836FA8CE}" destId="{9F4955A1-1855-453D-B1A0-2B2BA825127F}" srcOrd="2" destOrd="0" parTransId="{4C8E12C0-AAE1-4A8B-9D36-2024000C03C9}" sibTransId="{8701E634-490D-4516-BE08-9245ED771C4C}"/>
    <dgm:cxn modelId="{886092D2-043E-4837-8334-42A8BC930B1A}" type="presOf" srcId="{26F719C5-582A-4496-9D05-94B47F2F3D4F}" destId="{2C312BB4-783E-4E0F-A496-DCE8015EC478}" srcOrd="0" destOrd="1" presId="urn:microsoft.com/office/officeart/2005/8/layout/vList6"/>
    <dgm:cxn modelId="{0415FCD4-0023-42D7-AE34-7A9DF46FE69B}" type="presOf" srcId="{23A1CB74-1545-4B88-9999-B0693F313784}" destId="{2CDCDE18-BC5A-4FEF-8932-75D1DF2BAF08}" srcOrd="0" destOrd="1" presId="urn:microsoft.com/office/officeart/2005/8/layout/vList6"/>
    <dgm:cxn modelId="{805D8BE2-0A1A-4383-B639-C61FDFF03C57}" type="presOf" srcId="{9F4955A1-1855-453D-B1A0-2B2BA825127F}" destId="{79F3F541-9ECE-4B9C-AC3A-703E8AE5EEDD}" srcOrd="0" destOrd="2" presId="urn:microsoft.com/office/officeart/2005/8/layout/vList6"/>
    <dgm:cxn modelId="{71CD5FEE-362B-4F2D-89A2-FAD5A29075EA}" srcId="{569676CA-210F-4C45-8704-8AB5B6BFA740}" destId="{2C630B4F-2834-473A-8F1B-0420B55E0636}" srcOrd="1" destOrd="0" parTransId="{6EF94B39-81C7-47F7-A760-24E3E5A80830}" sibTransId="{027872F0-68A6-4044-A7AF-8FDABF17F318}"/>
    <dgm:cxn modelId="{168EBEF6-662B-40E1-8467-30A3914C2819}" srcId="{2C630B4F-2834-473A-8F1B-0420B55E0636}" destId="{B391A077-D7D2-40B0-A2C4-90618337B88B}" srcOrd="0" destOrd="0" parTransId="{6481454B-97C8-4EBB-A013-FC8371D92174}" sibTransId="{F1B9D771-E5DA-4432-8E91-0DB74203F8FA}"/>
    <dgm:cxn modelId="{57D53FF9-64E6-418C-B588-77AAB5D38796}" srcId="{C0FEAE69-C5E0-4965-A6B3-0E4C836FA8CE}" destId="{3D386B5D-1946-4BAE-9990-968243ADB2BA}" srcOrd="1" destOrd="0" parTransId="{2D31E0DD-73F6-433E-B942-1DDAD1B9ABCD}" sibTransId="{E265D5D2-186F-4379-AFCA-932D89A2CE3C}"/>
    <dgm:cxn modelId="{B8F5067F-C8F7-4928-A3DD-AC1F89E37B53}" type="presParOf" srcId="{DB0F818A-DC70-4C25-895E-F456CB627E41}" destId="{828DE0FD-AABE-4192-8541-292070AAB568}" srcOrd="0" destOrd="0" presId="urn:microsoft.com/office/officeart/2005/8/layout/vList6"/>
    <dgm:cxn modelId="{612FACA9-F55F-4A0B-8839-3677BB8F12C8}" type="presParOf" srcId="{828DE0FD-AABE-4192-8541-292070AAB568}" destId="{F0837993-51DE-4850-A60F-A9CA8176CF91}" srcOrd="0" destOrd="0" presId="urn:microsoft.com/office/officeart/2005/8/layout/vList6"/>
    <dgm:cxn modelId="{C423C019-9429-46E0-B8B6-7539A17FFD47}" type="presParOf" srcId="{828DE0FD-AABE-4192-8541-292070AAB568}" destId="{79F3F541-9ECE-4B9C-AC3A-703E8AE5EEDD}" srcOrd="1" destOrd="0" presId="urn:microsoft.com/office/officeart/2005/8/layout/vList6"/>
    <dgm:cxn modelId="{DA32D3CF-50E2-4611-8C93-4A0CFFB94481}" type="presParOf" srcId="{DB0F818A-DC70-4C25-895E-F456CB627E41}" destId="{18387E82-1497-415C-97A9-881E688FE228}" srcOrd="1" destOrd="0" presId="urn:microsoft.com/office/officeart/2005/8/layout/vList6"/>
    <dgm:cxn modelId="{1CE8555D-F749-4746-AAE3-200FBDAD14CC}" type="presParOf" srcId="{DB0F818A-DC70-4C25-895E-F456CB627E41}" destId="{2B2E84F6-6DA8-43B3-8912-A2904BB58A64}" srcOrd="2" destOrd="0" presId="urn:microsoft.com/office/officeart/2005/8/layout/vList6"/>
    <dgm:cxn modelId="{4BC34368-D575-4008-A5BD-2B9668751CBF}" type="presParOf" srcId="{2B2E84F6-6DA8-43B3-8912-A2904BB58A64}" destId="{F567C59F-A27B-46AE-A48F-2DB6CD28FBC2}" srcOrd="0" destOrd="0" presId="urn:microsoft.com/office/officeart/2005/8/layout/vList6"/>
    <dgm:cxn modelId="{4E591C0D-1C6A-465D-9F16-0547B0406AED}" type="presParOf" srcId="{2B2E84F6-6DA8-43B3-8912-A2904BB58A64}" destId="{2CDCDE18-BC5A-4FEF-8932-75D1DF2BAF08}" srcOrd="1" destOrd="0" presId="urn:microsoft.com/office/officeart/2005/8/layout/vList6"/>
    <dgm:cxn modelId="{B3E82E6C-9B8C-4F4A-8D7D-A19FC7CC358E}" type="presParOf" srcId="{DB0F818A-DC70-4C25-895E-F456CB627E41}" destId="{D50F36DF-AE9D-4337-87B0-DD73FCDD2502}" srcOrd="3" destOrd="0" presId="urn:microsoft.com/office/officeart/2005/8/layout/vList6"/>
    <dgm:cxn modelId="{ED4BEDD1-ED90-409C-9AE3-9CECC9301CB5}" type="presParOf" srcId="{DB0F818A-DC70-4C25-895E-F456CB627E41}" destId="{76150F82-B335-48C7-B332-1E531193AE48}" srcOrd="4" destOrd="0" presId="urn:microsoft.com/office/officeart/2005/8/layout/vList6"/>
    <dgm:cxn modelId="{8A1F8A5E-B0D4-4232-A1FC-A61BF65DFB21}" type="presParOf" srcId="{76150F82-B335-48C7-B332-1E531193AE48}" destId="{2BAFAA8D-5538-4BBE-94D7-A968855250D9}" srcOrd="0" destOrd="0" presId="urn:microsoft.com/office/officeart/2005/8/layout/vList6"/>
    <dgm:cxn modelId="{1C6CD4BC-521E-4302-902A-2CBFE84E84AF}" type="presParOf" srcId="{76150F82-B335-48C7-B332-1E531193AE48}" destId="{2C312BB4-783E-4E0F-A496-DCE8015EC47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52DAF66-1F5A-4357-BFE8-796FACD524A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5EDD5CE-BF84-4966-99F9-25BB1A8AD759}">
      <dgm:prSet phldrT="[Text]"/>
      <dgm:spPr/>
      <dgm:t>
        <a:bodyPr/>
        <a:lstStyle/>
        <a:p>
          <a:pPr algn="ctr"/>
          <a:r>
            <a:rPr lang="en-US"/>
            <a:t>Contact LESC</a:t>
          </a:r>
        </a:p>
      </dgm:t>
    </dgm:pt>
    <dgm:pt modelId="{E081DAA9-6F35-408C-ABA1-B5E246C9DD97}" type="parTrans" cxnId="{6A13BFA0-DCB3-4D9A-8E02-96B60E70B98E}">
      <dgm:prSet/>
      <dgm:spPr/>
      <dgm:t>
        <a:bodyPr/>
        <a:lstStyle/>
        <a:p>
          <a:endParaRPr lang="en-US"/>
        </a:p>
      </dgm:t>
    </dgm:pt>
    <dgm:pt modelId="{AA624598-5FD8-4993-8105-3DE3B027482A}" type="sibTrans" cxnId="{6A13BFA0-DCB3-4D9A-8E02-96B60E70B98E}">
      <dgm:prSet/>
      <dgm:spPr/>
      <dgm:t>
        <a:bodyPr/>
        <a:lstStyle/>
        <a:p>
          <a:endParaRPr lang="en-US"/>
        </a:p>
      </dgm:t>
    </dgm:pt>
    <dgm:pt modelId="{FAEDCAEE-ECF5-4CE4-BADE-E7BC5C8D3333}" type="pres">
      <dgm:prSet presAssocID="{C52DAF66-1F5A-4357-BFE8-796FACD524AA}" presName="linear" presStyleCnt="0">
        <dgm:presLayoutVars>
          <dgm:dir/>
          <dgm:animLvl val="lvl"/>
          <dgm:resizeHandles val="exact"/>
        </dgm:presLayoutVars>
      </dgm:prSet>
      <dgm:spPr/>
    </dgm:pt>
    <dgm:pt modelId="{9ACCD433-565D-477B-AC41-331EBAD578A6}" type="pres">
      <dgm:prSet presAssocID="{D5EDD5CE-BF84-4966-99F9-25BB1A8AD759}" presName="parentLin" presStyleCnt="0"/>
      <dgm:spPr/>
    </dgm:pt>
    <dgm:pt modelId="{BECC1080-7F20-48E7-8A03-BC06220C876A}" type="pres">
      <dgm:prSet presAssocID="{D5EDD5CE-BF84-4966-99F9-25BB1A8AD759}" presName="parentLeftMargin" presStyleLbl="node1" presStyleIdx="0" presStyleCnt="1"/>
      <dgm:spPr/>
    </dgm:pt>
    <dgm:pt modelId="{CC026CC7-A9FB-4615-AEAA-6A9D081C50A1}" type="pres">
      <dgm:prSet presAssocID="{D5EDD5CE-BF84-4966-99F9-25BB1A8AD759}" presName="parentText" presStyleLbl="node1" presStyleIdx="0" presStyleCnt="1">
        <dgm:presLayoutVars>
          <dgm:chMax val="0"/>
          <dgm:bulletEnabled val="1"/>
        </dgm:presLayoutVars>
      </dgm:prSet>
      <dgm:spPr/>
    </dgm:pt>
    <dgm:pt modelId="{7C93365F-FB32-4A2A-AC7F-8D5117DB85FB}" type="pres">
      <dgm:prSet presAssocID="{D5EDD5CE-BF84-4966-99F9-25BB1A8AD759}" presName="negativeSpace" presStyleCnt="0"/>
      <dgm:spPr/>
    </dgm:pt>
    <dgm:pt modelId="{76720BD5-40EA-418F-89A0-F0110EE8E700}" type="pres">
      <dgm:prSet presAssocID="{D5EDD5CE-BF84-4966-99F9-25BB1A8AD759}" presName="childText" presStyleLbl="conFgAcc1" presStyleIdx="0" presStyleCnt="1" custScaleX="80116">
        <dgm:presLayoutVars>
          <dgm:bulletEnabled val="1"/>
        </dgm:presLayoutVars>
      </dgm:prSet>
      <dgm:spPr/>
    </dgm:pt>
  </dgm:ptLst>
  <dgm:cxnLst>
    <dgm:cxn modelId="{28D2FE7A-D784-483B-BE49-0A65A4A57621}" type="presOf" srcId="{D5EDD5CE-BF84-4966-99F9-25BB1A8AD759}" destId="{CC026CC7-A9FB-4615-AEAA-6A9D081C50A1}" srcOrd="1" destOrd="0" presId="urn:microsoft.com/office/officeart/2005/8/layout/list1"/>
    <dgm:cxn modelId="{0C242F8A-3273-46CF-AE59-B6AE4CF94BE2}" type="presOf" srcId="{C52DAF66-1F5A-4357-BFE8-796FACD524AA}" destId="{FAEDCAEE-ECF5-4CE4-BADE-E7BC5C8D3333}" srcOrd="0" destOrd="0" presId="urn:microsoft.com/office/officeart/2005/8/layout/list1"/>
    <dgm:cxn modelId="{2AEED68C-622B-45E4-AA23-310DAF31B739}" type="presOf" srcId="{D5EDD5CE-BF84-4966-99F9-25BB1A8AD759}" destId="{BECC1080-7F20-48E7-8A03-BC06220C876A}" srcOrd="0" destOrd="0" presId="urn:microsoft.com/office/officeart/2005/8/layout/list1"/>
    <dgm:cxn modelId="{6A13BFA0-DCB3-4D9A-8E02-96B60E70B98E}" srcId="{C52DAF66-1F5A-4357-BFE8-796FACD524AA}" destId="{D5EDD5CE-BF84-4966-99F9-25BB1A8AD759}" srcOrd="0" destOrd="0" parTransId="{E081DAA9-6F35-408C-ABA1-B5E246C9DD97}" sibTransId="{AA624598-5FD8-4993-8105-3DE3B027482A}"/>
    <dgm:cxn modelId="{289B6A33-9C29-4B02-A8AB-04B3F3387731}" type="presParOf" srcId="{FAEDCAEE-ECF5-4CE4-BADE-E7BC5C8D3333}" destId="{9ACCD433-565D-477B-AC41-331EBAD578A6}" srcOrd="0" destOrd="0" presId="urn:microsoft.com/office/officeart/2005/8/layout/list1"/>
    <dgm:cxn modelId="{3C5A0787-B169-4A9D-977A-816DC715271E}" type="presParOf" srcId="{9ACCD433-565D-477B-AC41-331EBAD578A6}" destId="{BECC1080-7F20-48E7-8A03-BC06220C876A}" srcOrd="0" destOrd="0" presId="urn:microsoft.com/office/officeart/2005/8/layout/list1"/>
    <dgm:cxn modelId="{706960A9-2694-465B-B638-9DA7842BDEA6}" type="presParOf" srcId="{9ACCD433-565D-477B-AC41-331EBAD578A6}" destId="{CC026CC7-A9FB-4615-AEAA-6A9D081C50A1}" srcOrd="1" destOrd="0" presId="urn:microsoft.com/office/officeart/2005/8/layout/list1"/>
    <dgm:cxn modelId="{96796CF0-C470-4223-81CD-009627727C48}" type="presParOf" srcId="{FAEDCAEE-ECF5-4CE4-BADE-E7BC5C8D3333}" destId="{7C93365F-FB32-4A2A-AC7F-8D5117DB85FB}" srcOrd="1" destOrd="0" presId="urn:microsoft.com/office/officeart/2005/8/layout/list1"/>
    <dgm:cxn modelId="{A0E09FFA-1FBD-4449-ADCC-6817FDC597A2}" type="presParOf" srcId="{FAEDCAEE-ECF5-4CE4-BADE-E7BC5C8D3333}" destId="{76720BD5-40EA-418F-89A0-F0110EE8E70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9B47F77-9489-4754-8B2E-494767C394B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F35E07E6-1983-4318-97FD-EA459599F0A1}">
      <dgm:prSet phldrT="[Text]"/>
      <dgm:spPr/>
      <dgm:t>
        <a:bodyPr/>
        <a:lstStyle/>
        <a:p>
          <a:r>
            <a:rPr lang="en-US"/>
            <a:t>KQ</a:t>
          </a:r>
        </a:p>
      </dgm:t>
    </dgm:pt>
    <dgm:pt modelId="{33B1FAC5-7BEE-4E00-BBD0-0C7957F7832B}" type="parTrans" cxnId="{49D3E118-41AE-43B5-BA55-54B45CBBADA5}">
      <dgm:prSet/>
      <dgm:spPr/>
      <dgm:t>
        <a:bodyPr/>
        <a:lstStyle/>
        <a:p>
          <a:endParaRPr lang="en-US"/>
        </a:p>
      </dgm:t>
    </dgm:pt>
    <dgm:pt modelId="{91F30E1C-496A-4FD3-ADAD-2ECC54ED7DDE}" type="sibTrans" cxnId="{49D3E118-41AE-43B5-BA55-54B45CBBADA5}">
      <dgm:prSet/>
      <dgm:spPr/>
      <dgm:t>
        <a:bodyPr/>
        <a:lstStyle/>
        <a:p>
          <a:endParaRPr lang="en-US"/>
        </a:p>
      </dgm:t>
    </dgm:pt>
    <dgm:pt modelId="{802213A6-7C56-41EB-ACCE-A7A1F452F841}">
      <dgm:prSet phldrT="[Text]"/>
      <dgm:spPr/>
      <dgm:t>
        <a:bodyPr/>
        <a:lstStyle/>
        <a:p>
          <a:r>
            <a:rPr lang="en-US"/>
            <a:t>Driver History</a:t>
          </a:r>
        </a:p>
      </dgm:t>
    </dgm:pt>
    <dgm:pt modelId="{766E7B50-2CEF-4923-AB0B-6EBD3BCEA1CD}" type="parTrans" cxnId="{D31F8314-6F82-4492-913F-4DDF541496BF}">
      <dgm:prSet/>
      <dgm:spPr/>
      <dgm:t>
        <a:bodyPr/>
        <a:lstStyle/>
        <a:p>
          <a:endParaRPr lang="en-US"/>
        </a:p>
      </dgm:t>
    </dgm:pt>
    <dgm:pt modelId="{828458AE-C797-4559-BEA4-D2AACDF74117}" type="sibTrans" cxnId="{D31F8314-6F82-4492-913F-4DDF541496BF}">
      <dgm:prSet/>
      <dgm:spPr/>
      <dgm:t>
        <a:bodyPr/>
        <a:lstStyle/>
        <a:p>
          <a:endParaRPr lang="en-US"/>
        </a:p>
      </dgm:t>
    </dgm:pt>
    <dgm:pt modelId="{7F82B3ED-F61B-4B63-ABB4-67F239261062}">
      <dgm:prSet phldrT="[Text]"/>
      <dgm:spPr/>
      <dgm:t>
        <a:bodyPr/>
        <a:lstStyle/>
        <a:p>
          <a:r>
            <a:rPr lang="en-US"/>
            <a:t>Query by Name/DOB/Sex</a:t>
          </a:r>
        </a:p>
      </dgm:t>
    </dgm:pt>
    <dgm:pt modelId="{8D996442-92C4-4B1C-B411-B16CBF3B2B6A}" type="parTrans" cxnId="{E1047963-1F73-4EC5-9FE2-670D66698E6E}">
      <dgm:prSet/>
      <dgm:spPr/>
      <dgm:t>
        <a:bodyPr/>
        <a:lstStyle/>
        <a:p>
          <a:endParaRPr lang="en-US"/>
        </a:p>
      </dgm:t>
    </dgm:pt>
    <dgm:pt modelId="{AF53D3D8-2BF8-481B-926B-8A5A955BAE1B}" type="sibTrans" cxnId="{E1047963-1F73-4EC5-9FE2-670D66698E6E}">
      <dgm:prSet/>
      <dgm:spPr/>
      <dgm:t>
        <a:bodyPr/>
        <a:lstStyle/>
        <a:p>
          <a:endParaRPr lang="en-US"/>
        </a:p>
      </dgm:t>
    </dgm:pt>
    <dgm:pt modelId="{0ED4FBB0-E82D-4886-BCF7-7A30D7016B34}">
      <dgm:prSet phldrT="[Text]"/>
      <dgm:spPr/>
      <dgm:t>
        <a:bodyPr/>
        <a:lstStyle/>
        <a:p>
          <a:r>
            <a:rPr lang="en-US"/>
            <a:t>DNQ</a:t>
          </a:r>
        </a:p>
      </dgm:t>
    </dgm:pt>
    <dgm:pt modelId="{40937B20-04EA-45BA-9BD6-165E13B20D6D}" type="parTrans" cxnId="{0A6993C8-AA89-4F70-9757-07EAEE694926}">
      <dgm:prSet/>
      <dgm:spPr/>
      <dgm:t>
        <a:bodyPr/>
        <a:lstStyle/>
        <a:p>
          <a:endParaRPr lang="en-US"/>
        </a:p>
      </dgm:t>
    </dgm:pt>
    <dgm:pt modelId="{46508A9A-E610-4428-BB0F-55265A5A21AC}" type="sibTrans" cxnId="{0A6993C8-AA89-4F70-9757-07EAEE694926}">
      <dgm:prSet/>
      <dgm:spPr/>
      <dgm:t>
        <a:bodyPr/>
        <a:lstStyle/>
        <a:p>
          <a:endParaRPr lang="en-US"/>
        </a:p>
      </dgm:t>
    </dgm:pt>
    <dgm:pt modelId="{AA14081D-4644-468E-8B04-4DABF5137DF2}">
      <dgm:prSet phldrT="[Text]"/>
      <dgm:spPr/>
      <dgm:t>
        <a:bodyPr anchor="ctr" anchorCtr="0"/>
        <a:lstStyle/>
        <a:p>
          <a:r>
            <a:rPr lang="en-US"/>
            <a:t>Driver Issuance – Name Only</a:t>
          </a:r>
        </a:p>
      </dgm:t>
    </dgm:pt>
    <dgm:pt modelId="{D6EFB017-72B3-4F3F-9AD4-15ED1F89D18A}" type="parTrans" cxnId="{3052A97D-34A1-41AA-B290-137A4CDCC556}">
      <dgm:prSet/>
      <dgm:spPr/>
      <dgm:t>
        <a:bodyPr/>
        <a:lstStyle/>
        <a:p>
          <a:endParaRPr lang="en-US"/>
        </a:p>
      </dgm:t>
    </dgm:pt>
    <dgm:pt modelId="{05F9D2DA-D3B2-4E40-A7B2-561943B52F88}" type="sibTrans" cxnId="{3052A97D-34A1-41AA-B290-137A4CDCC556}">
      <dgm:prSet/>
      <dgm:spPr/>
      <dgm:t>
        <a:bodyPr/>
        <a:lstStyle/>
        <a:p>
          <a:endParaRPr lang="en-US"/>
        </a:p>
      </dgm:t>
    </dgm:pt>
    <dgm:pt modelId="{5F301A2F-2E73-47FE-AA59-C85F263E3B63}">
      <dgm:prSet/>
      <dgm:spPr/>
      <dgm:t>
        <a:bodyPr/>
        <a:lstStyle/>
        <a:p>
          <a:r>
            <a:rPr lang="en-US"/>
            <a:t>UQ</a:t>
          </a:r>
        </a:p>
      </dgm:t>
    </dgm:pt>
    <dgm:pt modelId="{CC88428E-0FE3-401F-BD58-DD4B50F1CD9E}" type="parTrans" cxnId="{BFFC3BA3-4516-482A-BC62-4A1BB01A4FC2}">
      <dgm:prSet/>
      <dgm:spPr/>
      <dgm:t>
        <a:bodyPr/>
        <a:lstStyle/>
        <a:p>
          <a:endParaRPr lang="en-US"/>
        </a:p>
      </dgm:t>
    </dgm:pt>
    <dgm:pt modelId="{20A04505-4C38-4660-9D1D-13846B178F00}" type="sibTrans" cxnId="{BFFC3BA3-4516-482A-BC62-4A1BB01A4FC2}">
      <dgm:prSet/>
      <dgm:spPr/>
      <dgm:t>
        <a:bodyPr/>
        <a:lstStyle/>
        <a:p>
          <a:endParaRPr lang="en-US"/>
        </a:p>
      </dgm:t>
    </dgm:pt>
    <dgm:pt modelId="{71FF0835-3378-4077-98F5-D7C7A3601E0E}">
      <dgm:prSet/>
      <dgm:spPr/>
      <dgm:t>
        <a:bodyPr anchor="ctr" anchorCtr="0"/>
        <a:lstStyle/>
        <a:p>
          <a:r>
            <a:rPr lang="en-US"/>
            <a:t>Canadian Driver Info</a:t>
          </a:r>
        </a:p>
      </dgm:t>
    </dgm:pt>
    <dgm:pt modelId="{8B72CAB7-0C9C-46C4-A57A-3F8169E66802}" type="parTrans" cxnId="{4B980CEB-9268-4DB3-9109-50D10C0BEB57}">
      <dgm:prSet/>
      <dgm:spPr/>
      <dgm:t>
        <a:bodyPr/>
        <a:lstStyle/>
        <a:p>
          <a:endParaRPr lang="en-US"/>
        </a:p>
      </dgm:t>
    </dgm:pt>
    <dgm:pt modelId="{1F2D9A8F-ED4A-46EA-9A8A-68624DB9CB84}" type="sibTrans" cxnId="{4B980CEB-9268-4DB3-9109-50D10C0BEB57}">
      <dgm:prSet/>
      <dgm:spPr/>
      <dgm:t>
        <a:bodyPr/>
        <a:lstStyle/>
        <a:p>
          <a:endParaRPr lang="en-US"/>
        </a:p>
      </dgm:t>
    </dgm:pt>
    <dgm:pt modelId="{43A733F3-DCB6-4647-8BBF-FBAAA0E3DDD0}">
      <dgm:prSet/>
      <dgm:spPr/>
      <dgm:t>
        <a:bodyPr anchor="ctr" anchorCtr="0"/>
        <a:lstStyle/>
        <a:p>
          <a:r>
            <a:rPr lang="en-US"/>
            <a:t>Query by Name/DOB/Sex</a:t>
          </a:r>
        </a:p>
      </dgm:t>
    </dgm:pt>
    <dgm:pt modelId="{A7CC55FB-DA67-4ECE-91CD-B2C3DBEE96FB}" type="parTrans" cxnId="{E06005D4-B23F-433C-81C7-A7A6B0DCF0BA}">
      <dgm:prSet/>
      <dgm:spPr/>
      <dgm:t>
        <a:bodyPr/>
        <a:lstStyle/>
        <a:p>
          <a:endParaRPr lang="en-US"/>
        </a:p>
      </dgm:t>
    </dgm:pt>
    <dgm:pt modelId="{4C31FA6E-CC2F-4A98-B250-854B694F7A9E}" type="sibTrans" cxnId="{E06005D4-B23F-433C-81C7-A7A6B0DCF0BA}">
      <dgm:prSet/>
      <dgm:spPr/>
      <dgm:t>
        <a:bodyPr/>
        <a:lstStyle/>
        <a:p>
          <a:endParaRPr lang="en-US"/>
        </a:p>
      </dgm:t>
    </dgm:pt>
    <dgm:pt modelId="{BCE32C95-DDDF-4884-8108-6492A22B2464}">
      <dgm:prSet phldrT="[Text]"/>
      <dgm:spPr/>
      <dgm:t>
        <a:bodyPr/>
        <a:lstStyle/>
        <a:p>
          <a:r>
            <a:rPr lang="en-US"/>
            <a:t>Some states allow OLN query</a:t>
          </a:r>
        </a:p>
      </dgm:t>
    </dgm:pt>
    <dgm:pt modelId="{7A3F27A6-52D2-48A6-A610-AA8F6686B51A}" type="parTrans" cxnId="{26FE23C3-D115-4FD2-A247-0B60B658C2A5}">
      <dgm:prSet/>
      <dgm:spPr/>
      <dgm:t>
        <a:bodyPr/>
        <a:lstStyle/>
        <a:p>
          <a:endParaRPr lang="en-US"/>
        </a:p>
      </dgm:t>
    </dgm:pt>
    <dgm:pt modelId="{D1D0B979-EC2E-4664-B424-6D897868E871}" type="sibTrans" cxnId="{26FE23C3-D115-4FD2-A247-0B60B658C2A5}">
      <dgm:prSet/>
      <dgm:spPr/>
      <dgm:t>
        <a:bodyPr/>
        <a:lstStyle/>
        <a:p>
          <a:endParaRPr lang="en-US"/>
        </a:p>
      </dgm:t>
    </dgm:pt>
    <dgm:pt modelId="{839A3C51-61D6-4354-BCE7-B82741F8FFE9}" type="pres">
      <dgm:prSet presAssocID="{59B47F77-9489-4754-8B2E-494767C394B0}" presName="Name0" presStyleCnt="0">
        <dgm:presLayoutVars>
          <dgm:dir/>
          <dgm:animLvl val="lvl"/>
          <dgm:resizeHandles/>
        </dgm:presLayoutVars>
      </dgm:prSet>
      <dgm:spPr/>
    </dgm:pt>
    <dgm:pt modelId="{0454288D-BAC9-4FAE-8F25-FF2CEE093028}" type="pres">
      <dgm:prSet presAssocID="{F35E07E6-1983-4318-97FD-EA459599F0A1}" presName="linNode" presStyleCnt="0"/>
      <dgm:spPr/>
    </dgm:pt>
    <dgm:pt modelId="{B14A5BD8-63D1-492F-8073-4EB014EF72AC}" type="pres">
      <dgm:prSet presAssocID="{F35E07E6-1983-4318-97FD-EA459599F0A1}" presName="parentShp" presStyleLbl="node1" presStyleIdx="0" presStyleCnt="3">
        <dgm:presLayoutVars>
          <dgm:bulletEnabled val="1"/>
        </dgm:presLayoutVars>
      </dgm:prSet>
      <dgm:spPr/>
    </dgm:pt>
    <dgm:pt modelId="{3EC0D505-AD4C-431E-9D89-52D63BEDFFBC}" type="pres">
      <dgm:prSet presAssocID="{F35E07E6-1983-4318-97FD-EA459599F0A1}" presName="childShp" presStyleLbl="bgAccFollowNode1" presStyleIdx="0" presStyleCnt="3">
        <dgm:presLayoutVars>
          <dgm:bulletEnabled val="1"/>
        </dgm:presLayoutVars>
      </dgm:prSet>
      <dgm:spPr/>
    </dgm:pt>
    <dgm:pt modelId="{C0EF7C97-AF7C-48DA-8604-E843E103F4D8}" type="pres">
      <dgm:prSet presAssocID="{91F30E1C-496A-4FD3-ADAD-2ECC54ED7DDE}" presName="spacing" presStyleCnt="0"/>
      <dgm:spPr/>
    </dgm:pt>
    <dgm:pt modelId="{14BA2187-CEBC-43EF-BA65-27347EBFF5EA}" type="pres">
      <dgm:prSet presAssocID="{0ED4FBB0-E82D-4886-BCF7-7A30D7016B34}" presName="linNode" presStyleCnt="0"/>
      <dgm:spPr/>
    </dgm:pt>
    <dgm:pt modelId="{04AC012C-3414-4110-AD73-2EA3BA7C5606}" type="pres">
      <dgm:prSet presAssocID="{0ED4FBB0-E82D-4886-BCF7-7A30D7016B34}" presName="parentShp" presStyleLbl="node1" presStyleIdx="1" presStyleCnt="3">
        <dgm:presLayoutVars>
          <dgm:bulletEnabled val="1"/>
        </dgm:presLayoutVars>
      </dgm:prSet>
      <dgm:spPr/>
    </dgm:pt>
    <dgm:pt modelId="{4234750C-4DA7-4505-A8C4-E722D0606606}" type="pres">
      <dgm:prSet presAssocID="{0ED4FBB0-E82D-4886-BCF7-7A30D7016B34}" presName="childShp" presStyleLbl="bgAccFollowNode1" presStyleIdx="1" presStyleCnt="3">
        <dgm:presLayoutVars>
          <dgm:bulletEnabled val="1"/>
        </dgm:presLayoutVars>
      </dgm:prSet>
      <dgm:spPr/>
    </dgm:pt>
    <dgm:pt modelId="{11328636-C6BD-437F-B1B6-6E9A770F70D1}" type="pres">
      <dgm:prSet presAssocID="{46508A9A-E610-4428-BB0F-55265A5A21AC}" presName="spacing" presStyleCnt="0"/>
      <dgm:spPr/>
    </dgm:pt>
    <dgm:pt modelId="{F513FC78-1A7C-4F6E-A1D5-EE44E2FA9FD8}" type="pres">
      <dgm:prSet presAssocID="{5F301A2F-2E73-47FE-AA59-C85F263E3B63}" presName="linNode" presStyleCnt="0"/>
      <dgm:spPr/>
    </dgm:pt>
    <dgm:pt modelId="{9CF5F503-802D-44BB-9DE1-DEF95B85C044}" type="pres">
      <dgm:prSet presAssocID="{5F301A2F-2E73-47FE-AA59-C85F263E3B63}" presName="parentShp" presStyleLbl="node1" presStyleIdx="2" presStyleCnt="3">
        <dgm:presLayoutVars>
          <dgm:bulletEnabled val="1"/>
        </dgm:presLayoutVars>
      </dgm:prSet>
      <dgm:spPr/>
    </dgm:pt>
    <dgm:pt modelId="{0E3E1727-E4FD-4973-BB3F-A56295991223}" type="pres">
      <dgm:prSet presAssocID="{5F301A2F-2E73-47FE-AA59-C85F263E3B63}" presName="childShp" presStyleLbl="bgAccFollowNode1" presStyleIdx="2" presStyleCnt="3">
        <dgm:presLayoutVars>
          <dgm:bulletEnabled val="1"/>
        </dgm:presLayoutVars>
      </dgm:prSet>
      <dgm:spPr/>
    </dgm:pt>
  </dgm:ptLst>
  <dgm:cxnLst>
    <dgm:cxn modelId="{D31F8314-6F82-4492-913F-4DDF541496BF}" srcId="{F35E07E6-1983-4318-97FD-EA459599F0A1}" destId="{802213A6-7C56-41EB-ACCE-A7A1F452F841}" srcOrd="0" destOrd="0" parTransId="{766E7B50-2CEF-4923-AB0B-6EBD3BCEA1CD}" sibTransId="{828458AE-C797-4559-BEA4-D2AACDF74117}"/>
    <dgm:cxn modelId="{81611617-72AC-4AAC-9802-146914CC05F6}" type="presOf" srcId="{7F82B3ED-F61B-4B63-ABB4-67F239261062}" destId="{3EC0D505-AD4C-431E-9D89-52D63BEDFFBC}" srcOrd="0" destOrd="1" presId="urn:microsoft.com/office/officeart/2005/8/layout/vList6"/>
    <dgm:cxn modelId="{49D3E118-41AE-43B5-BA55-54B45CBBADA5}" srcId="{59B47F77-9489-4754-8B2E-494767C394B0}" destId="{F35E07E6-1983-4318-97FD-EA459599F0A1}" srcOrd="0" destOrd="0" parTransId="{33B1FAC5-7BEE-4E00-BBD0-0C7957F7832B}" sibTransId="{91F30E1C-496A-4FD3-ADAD-2ECC54ED7DDE}"/>
    <dgm:cxn modelId="{95B9D12D-A3C4-427C-A894-4D078F55DCD9}" type="presOf" srcId="{BCE32C95-DDDF-4884-8108-6492A22B2464}" destId="{3EC0D505-AD4C-431E-9D89-52D63BEDFFBC}" srcOrd="0" destOrd="2" presId="urn:microsoft.com/office/officeart/2005/8/layout/vList6"/>
    <dgm:cxn modelId="{E1047963-1F73-4EC5-9FE2-670D66698E6E}" srcId="{F35E07E6-1983-4318-97FD-EA459599F0A1}" destId="{7F82B3ED-F61B-4B63-ABB4-67F239261062}" srcOrd="1" destOrd="0" parTransId="{8D996442-92C4-4B1C-B411-B16CBF3B2B6A}" sibTransId="{AF53D3D8-2BF8-481B-926B-8A5A955BAE1B}"/>
    <dgm:cxn modelId="{50B9FA43-B897-4AA0-A216-2FAA3912A2D6}" type="presOf" srcId="{AA14081D-4644-468E-8B04-4DABF5137DF2}" destId="{4234750C-4DA7-4505-A8C4-E722D0606606}" srcOrd="0" destOrd="0" presId="urn:microsoft.com/office/officeart/2005/8/layout/vList6"/>
    <dgm:cxn modelId="{4879F248-1F8F-465C-9679-CF4A0FBF8057}" type="presOf" srcId="{71FF0835-3378-4077-98F5-D7C7A3601E0E}" destId="{0E3E1727-E4FD-4973-BB3F-A56295991223}" srcOrd="0" destOrd="0" presId="urn:microsoft.com/office/officeart/2005/8/layout/vList6"/>
    <dgm:cxn modelId="{E789C56F-6C79-4EA5-961F-72008B4935E9}" type="presOf" srcId="{5F301A2F-2E73-47FE-AA59-C85F263E3B63}" destId="{9CF5F503-802D-44BB-9DE1-DEF95B85C044}" srcOrd="0" destOrd="0" presId="urn:microsoft.com/office/officeart/2005/8/layout/vList6"/>
    <dgm:cxn modelId="{9C02C151-B8AF-46B0-B7B6-0DDA47125F31}" type="presOf" srcId="{43A733F3-DCB6-4647-8BBF-FBAAA0E3DDD0}" destId="{0E3E1727-E4FD-4973-BB3F-A56295991223}" srcOrd="0" destOrd="1" presId="urn:microsoft.com/office/officeart/2005/8/layout/vList6"/>
    <dgm:cxn modelId="{5E5AB852-4045-421D-837C-438B60DDBDFE}" type="presOf" srcId="{59B47F77-9489-4754-8B2E-494767C394B0}" destId="{839A3C51-61D6-4354-BCE7-B82741F8FFE9}" srcOrd="0" destOrd="0" presId="urn:microsoft.com/office/officeart/2005/8/layout/vList6"/>
    <dgm:cxn modelId="{A8B7A357-8624-4BC4-88C0-2AAE44E61A2B}" type="presOf" srcId="{F35E07E6-1983-4318-97FD-EA459599F0A1}" destId="{B14A5BD8-63D1-492F-8073-4EB014EF72AC}" srcOrd="0" destOrd="0" presId="urn:microsoft.com/office/officeart/2005/8/layout/vList6"/>
    <dgm:cxn modelId="{3052A97D-34A1-41AA-B290-137A4CDCC556}" srcId="{0ED4FBB0-E82D-4886-BCF7-7A30D7016B34}" destId="{AA14081D-4644-468E-8B04-4DABF5137DF2}" srcOrd="0" destOrd="0" parTransId="{D6EFB017-72B3-4F3F-9AD4-15ED1F89D18A}" sibTransId="{05F9D2DA-D3B2-4E40-A7B2-561943B52F88}"/>
    <dgm:cxn modelId="{BFFC3BA3-4516-482A-BC62-4A1BB01A4FC2}" srcId="{59B47F77-9489-4754-8B2E-494767C394B0}" destId="{5F301A2F-2E73-47FE-AA59-C85F263E3B63}" srcOrd="2" destOrd="0" parTransId="{CC88428E-0FE3-401F-BD58-DD4B50F1CD9E}" sibTransId="{20A04505-4C38-4660-9D1D-13846B178F00}"/>
    <dgm:cxn modelId="{26FE23C3-D115-4FD2-A247-0B60B658C2A5}" srcId="{F35E07E6-1983-4318-97FD-EA459599F0A1}" destId="{BCE32C95-DDDF-4884-8108-6492A22B2464}" srcOrd="2" destOrd="0" parTransId="{7A3F27A6-52D2-48A6-A610-AA8F6686B51A}" sibTransId="{D1D0B979-EC2E-4664-B424-6D897868E871}"/>
    <dgm:cxn modelId="{3A1105C6-97FF-4129-B57E-35CA8CDF901A}" type="presOf" srcId="{0ED4FBB0-E82D-4886-BCF7-7A30D7016B34}" destId="{04AC012C-3414-4110-AD73-2EA3BA7C5606}" srcOrd="0" destOrd="0" presId="urn:microsoft.com/office/officeart/2005/8/layout/vList6"/>
    <dgm:cxn modelId="{0A6993C8-AA89-4F70-9757-07EAEE694926}" srcId="{59B47F77-9489-4754-8B2E-494767C394B0}" destId="{0ED4FBB0-E82D-4886-BCF7-7A30D7016B34}" srcOrd="1" destOrd="0" parTransId="{40937B20-04EA-45BA-9BD6-165E13B20D6D}" sibTransId="{46508A9A-E610-4428-BB0F-55265A5A21AC}"/>
    <dgm:cxn modelId="{E06005D4-B23F-433C-81C7-A7A6B0DCF0BA}" srcId="{5F301A2F-2E73-47FE-AA59-C85F263E3B63}" destId="{43A733F3-DCB6-4647-8BBF-FBAAA0E3DDD0}" srcOrd="1" destOrd="0" parTransId="{A7CC55FB-DA67-4ECE-91CD-B2C3DBEE96FB}" sibTransId="{4C31FA6E-CC2F-4A98-B250-854B694F7A9E}"/>
    <dgm:cxn modelId="{A61D9CE6-C986-46BE-AB3D-6927479DC710}" type="presOf" srcId="{802213A6-7C56-41EB-ACCE-A7A1F452F841}" destId="{3EC0D505-AD4C-431E-9D89-52D63BEDFFBC}" srcOrd="0" destOrd="0" presId="urn:microsoft.com/office/officeart/2005/8/layout/vList6"/>
    <dgm:cxn modelId="{4B980CEB-9268-4DB3-9109-50D10C0BEB57}" srcId="{5F301A2F-2E73-47FE-AA59-C85F263E3B63}" destId="{71FF0835-3378-4077-98F5-D7C7A3601E0E}" srcOrd="0" destOrd="0" parTransId="{8B72CAB7-0C9C-46C4-A57A-3F8169E66802}" sibTransId="{1F2D9A8F-ED4A-46EA-9A8A-68624DB9CB84}"/>
    <dgm:cxn modelId="{49323868-4E3C-433C-868A-0585BC85EA04}" type="presParOf" srcId="{839A3C51-61D6-4354-BCE7-B82741F8FFE9}" destId="{0454288D-BAC9-4FAE-8F25-FF2CEE093028}" srcOrd="0" destOrd="0" presId="urn:microsoft.com/office/officeart/2005/8/layout/vList6"/>
    <dgm:cxn modelId="{798A6918-6A96-45EF-9561-3381D1DC0F94}" type="presParOf" srcId="{0454288D-BAC9-4FAE-8F25-FF2CEE093028}" destId="{B14A5BD8-63D1-492F-8073-4EB014EF72AC}" srcOrd="0" destOrd="0" presId="urn:microsoft.com/office/officeart/2005/8/layout/vList6"/>
    <dgm:cxn modelId="{0C74AE09-6682-47DD-96C8-773783C6E7EF}" type="presParOf" srcId="{0454288D-BAC9-4FAE-8F25-FF2CEE093028}" destId="{3EC0D505-AD4C-431E-9D89-52D63BEDFFBC}" srcOrd="1" destOrd="0" presId="urn:microsoft.com/office/officeart/2005/8/layout/vList6"/>
    <dgm:cxn modelId="{89D5902B-6BAB-4FBC-9D82-8C3D928BC39A}" type="presParOf" srcId="{839A3C51-61D6-4354-BCE7-B82741F8FFE9}" destId="{C0EF7C97-AF7C-48DA-8604-E843E103F4D8}" srcOrd="1" destOrd="0" presId="urn:microsoft.com/office/officeart/2005/8/layout/vList6"/>
    <dgm:cxn modelId="{9488FF79-D31E-442D-9081-05CC063C500F}" type="presParOf" srcId="{839A3C51-61D6-4354-BCE7-B82741F8FFE9}" destId="{14BA2187-CEBC-43EF-BA65-27347EBFF5EA}" srcOrd="2" destOrd="0" presId="urn:microsoft.com/office/officeart/2005/8/layout/vList6"/>
    <dgm:cxn modelId="{F1F7E0CA-70D4-4B12-B22E-FC652A01B1D3}" type="presParOf" srcId="{14BA2187-CEBC-43EF-BA65-27347EBFF5EA}" destId="{04AC012C-3414-4110-AD73-2EA3BA7C5606}" srcOrd="0" destOrd="0" presId="urn:microsoft.com/office/officeart/2005/8/layout/vList6"/>
    <dgm:cxn modelId="{FBEF749C-42E1-4996-9205-9DB8EC67B46C}" type="presParOf" srcId="{14BA2187-CEBC-43EF-BA65-27347EBFF5EA}" destId="{4234750C-4DA7-4505-A8C4-E722D0606606}" srcOrd="1" destOrd="0" presId="urn:microsoft.com/office/officeart/2005/8/layout/vList6"/>
    <dgm:cxn modelId="{AAED8604-F4C8-45BB-B076-4E4C9854F1D2}" type="presParOf" srcId="{839A3C51-61D6-4354-BCE7-B82741F8FFE9}" destId="{11328636-C6BD-437F-B1B6-6E9A770F70D1}" srcOrd="3" destOrd="0" presId="urn:microsoft.com/office/officeart/2005/8/layout/vList6"/>
    <dgm:cxn modelId="{79BB2EB6-3B8A-41A3-AB70-DADCCB4F3620}" type="presParOf" srcId="{839A3C51-61D6-4354-BCE7-B82741F8FFE9}" destId="{F513FC78-1A7C-4F6E-A1D5-EE44E2FA9FD8}" srcOrd="4" destOrd="0" presId="urn:microsoft.com/office/officeart/2005/8/layout/vList6"/>
    <dgm:cxn modelId="{7F7E46D4-DF3A-41D6-80B7-D2850E9E16E1}" type="presParOf" srcId="{F513FC78-1A7C-4F6E-A1D5-EE44E2FA9FD8}" destId="{9CF5F503-802D-44BB-9DE1-DEF95B85C044}" srcOrd="0" destOrd="0" presId="urn:microsoft.com/office/officeart/2005/8/layout/vList6"/>
    <dgm:cxn modelId="{7A5FE4BB-300F-4A92-90E4-D8C593E77DDC}" type="presParOf" srcId="{F513FC78-1A7C-4F6E-A1D5-EE44E2FA9FD8}" destId="{0E3E1727-E4FD-4973-BB3F-A56295991223}"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9B47F77-9489-4754-8B2E-494767C394B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F35E07E6-1983-4318-97FD-EA459599F0A1}">
      <dgm:prSet phldrT="[Text]"/>
      <dgm:spPr/>
      <dgm:t>
        <a:bodyPr/>
        <a:lstStyle/>
        <a:p>
          <a:r>
            <a:rPr lang="en-US"/>
            <a:t>RQ</a:t>
          </a:r>
        </a:p>
      </dgm:t>
    </dgm:pt>
    <dgm:pt modelId="{33B1FAC5-7BEE-4E00-BBD0-0C7957F7832B}" type="parTrans" cxnId="{49D3E118-41AE-43B5-BA55-54B45CBBADA5}">
      <dgm:prSet/>
      <dgm:spPr/>
      <dgm:t>
        <a:bodyPr/>
        <a:lstStyle/>
        <a:p>
          <a:endParaRPr lang="en-US"/>
        </a:p>
      </dgm:t>
    </dgm:pt>
    <dgm:pt modelId="{91F30E1C-496A-4FD3-ADAD-2ECC54ED7DDE}" type="sibTrans" cxnId="{49D3E118-41AE-43B5-BA55-54B45CBBADA5}">
      <dgm:prSet/>
      <dgm:spPr/>
      <dgm:t>
        <a:bodyPr/>
        <a:lstStyle/>
        <a:p>
          <a:endParaRPr lang="en-US"/>
        </a:p>
      </dgm:t>
    </dgm:pt>
    <dgm:pt modelId="{802213A6-7C56-41EB-ACCE-A7A1F452F841}">
      <dgm:prSet phldrT="[Text]"/>
      <dgm:spPr/>
      <dgm:t>
        <a:bodyPr/>
        <a:lstStyle/>
        <a:p>
          <a:r>
            <a:rPr lang="en-US"/>
            <a:t>Query by LIC/LIY/LIT or VIN</a:t>
          </a:r>
        </a:p>
      </dgm:t>
    </dgm:pt>
    <dgm:pt modelId="{766E7B50-2CEF-4923-AB0B-6EBD3BCEA1CD}" type="parTrans" cxnId="{D31F8314-6F82-4492-913F-4DDF541496BF}">
      <dgm:prSet/>
      <dgm:spPr/>
      <dgm:t>
        <a:bodyPr/>
        <a:lstStyle/>
        <a:p>
          <a:endParaRPr lang="en-US"/>
        </a:p>
      </dgm:t>
    </dgm:pt>
    <dgm:pt modelId="{828458AE-C797-4559-BEA4-D2AACDF74117}" type="sibTrans" cxnId="{D31F8314-6F82-4492-913F-4DDF541496BF}">
      <dgm:prSet/>
      <dgm:spPr/>
      <dgm:t>
        <a:bodyPr/>
        <a:lstStyle/>
        <a:p>
          <a:endParaRPr lang="en-US"/>
        </a:p>
      </dgm:t>
    </dgm:pt>
    <dgm:pt modelId="{0ED4FBB0-E82D-4886-BCF7-7A30D7016B34}">
      <dgm:prSet phldrT="[Text]"/>
      <dgm:spPr/>
      <dgm:t>
        <a:bodyPr/>
        <a:lstStyle/>
        <a:p>
          <a:r>
            <a:rPr lang="en-US"/>
            <a:t>RNQ</a:t>
          </a:r>
        </a:p>
      </dgm:t>
    </dgm:pt>
    <dgm:pt modelId="{40937B20-04EA-45BA-9BD6-165E13B20D6D}" type="parTrans" cxnId="{0A6993C8-AA89-4F70-9757-07EAEE694926}">
      <dgm:prSet/>
      <dgm:spPr/>
      <dgm:t>
        <a:bodyPr/>
        <a:lstStyle/>
        <a:p>
          <a:endParaRPr lang="en-US"/>
        </a:p>
      </dgm:t>
    </dgm:pt>
    <dgm:pt modelId="{46508A9A-E610-4428-BB0F-55265A5A21AC}" type="sibTrans" cxnId="{0A6993C8-AA89-4F70-9757-07EAEE694926}">
      <dgm:prSet/>
      <dgm:spPr/>
      <dgm:t>
        <a:bodyPr/>
        <a:lstStyle/>
        <a:p>
          <a:endParaRPr lang="en-US"/>
        </a:p>
      </dgm:t>
    </dgm:pt>
    <dgm:pt modelId="{AA14081D-4644-468E-8B04-4DABF5137DF2}">
      <dgm:prSet phldrT="[Text]"/>
      <dgm:spPr/>
      <dgm:t>
        <a:bodyPr anchor="ctr" anchorCtr="0"/>
        <a:lstStyle/>
        <a:p>
          <a:r>
            <a:rPr lang="en-US"/>
            <a:t>Name and DOB mandatory</a:t>
          </a:r>
        </a:p>
      </dgm:t>
    </dgm:pt>
    <dgm:pt modelId="{D6EFB017-72B3-4F3F-9AD4-15ED1F89D18A}" type="parTrans" cxnId="{3052A97D-34A1-41AA-B290-137A4CDCC556}">
      <dgm:prSet/>
      <dgm:spPr/>
      <dgm:t>
        <a:bodyPr/>
        <a:lstStyle/>
        <a:p>
          <a:endParaRPr lang="en-US"/>
        </a:p>
      </dgm:t>
    </dgm:pt>
    <dgm:pt modelId="{05F9D2DA-D3B2-4E40-A7B2-561943B52F88}" type="sibTrans" cxnId="{3052A97D-34A1-41AA-B290-137A4CDCC556}">
      <dgm:prSet/>
      <dgm:spPr/>
      <dgm:t>
        <a:bodyPr/>
        <a:lstStyle/>
        <a:p>
          <a:endParaRPr lang="en-US"/>
        </a:p>
      </dgm:t>
    </dgm:pt>
    <dgm:pt modelId="{5F301A2F-2E73-47FE-AA59-C85F263E3B63}">
      <dgm:prSet/>
      <dgm:spPr/>
      <dgm:t>
        <a:bodyPr/>
        <a:lstStyle/>
        <a:p>
          <a:r>
            <a:rPr lang="en-US"/>
            <a:t>XQ</a:t>
          </a:r>
        </a:p>
      </dgm:t>
    </dgm:pt>
    <dgm:pt modelId="{CC88428E-0FE3-401F-BD58-DD4B50F1CD9E}" type="parTrans" cxnId="{BFFC3BA3-4516-482A-BC62-4A1BB01A4FC2}">
      <dgm:prSet/>
      <dgm:spPr/>
      <dgm:t>
        <a:bodyPr/>
        <a:lstStyle/>
        <a:p>
          <a:endParaRPr lang="en-US"/>
        </a:p>
      </dgm:t>
    </dgm:pt>
    <dgm:pt modelId="{20A04505-4C38-4660-9D1D-13846B178F00}" type="sibTrans" cxnId="{BFFC3BA3-4516-482A-BC62-4A1BB01A4FC2}">
      <dgm:prSet/>
      <dgm:spPr/>
      <dgm:t>
        <a:bodyPr/>
        <a:lstStyle/>
        <a:p>
          <a:endParaRPr lang="en-US"/>
        </a:p>
      </dgm:t>
    </dgm:pt>
    <dgm:pt modelId="{71FF0835-3378-4077-98F5-D7C7A3601E0E}">
      <dgm:prSet/>
      <dgm:spPr/>
      <dgm:t>
        <a:bodyPr anchor="ctr" anchorCtr="0"/>
        <a:lstStyle/>
        <a:p>
          <a:r>
            <a:rPr lang="en-US"/>
            <a:t>Canadian Vehicle Registration Info</a:t>
          </a:r>
        </a:p>
      </dgm:t>
    </dgm:pt>
    <dgm:pt modelId="{8B72CAB7-0C9C-46C4-A57A-3F8169E66802}" type="parTrans" cxnId="{4B980CEB-9268-4DB3-9109-50D10C0BEB57}">
      <dgm:prSet/>
      <dgm:spPr/>
      <dgm:t>
        <a:bodyPr/>
        <a:lstStyle/>
        <a:p>
          <a:endParaRPr lang="en-US"/>
        </a:p>
      </dgm:t>
    </dgm:pt>
    <dgm:pt modelId="{1F2D9A8F-ED4A-46EA-9A8A-68624DB9CB84}" type="sibTrans" cxnId="{4B980CEB-9268-4DB3-9109-50D10C0BEB57}">
      <dgm:prSet/>
      <dgm:spPr/>
      <dgm:t>
        <a:bodyPr/>
        <a:lstStyle/>
        <a:p>
          <a:endParaRPr lang="en-US"/>
        </a:p>
      </dgm:t>
    </dgm:pt>
    <dgm:pt modelId="{43A733F3-DCB6-4647-8BBF-FBAAA0E3DDD0}">
      <dgm:prSet/>
      <dgm:spPr/>
      <dgm:t>
        <a:bodyPr anchor="ctr" anchorCtr="0"/>
        <a:lstStyle/>
        <a:p>
          <a:r>
            <a:rPr lang="en-US"/>
            <a:t>Query by LIC or VIN</a:t>
          </a:r>
        </a:p>
      </dgm:t>
    </dgm:pt>
    <dgm:pt modelId="{A7CC55FB-DA67-4ECE-91CD-B2C3DBEE96FB}" type="parTrans" cxnId="{E06005D4-B23F-433C-81C7-A7A6B0DCF0BA}">
      <dgm:prSet/>
      <dgm:spPr/>
      <dgm:t>
        <a:bodyPr/>
        <a:lstStyle/>
        <a:p>
          <a:endParaRPr lang="en-US"/>
        </a:p>
      </dgm:t>
    </dgm:pt>
    <dgm:pt modelId="{4C31FA6E-CC2F-4A98-B250-854B694F7A9E}" type="sibTrans" cxnId="{E06005D4-B23F-433C-81C7-A7A6B0DCF0BA}">
      <dgm:prSet/>
      <dgm:spPr/>
      <dgm:t>
        <a:bodyPr/>
        <a:lstStyle/>
        <a:p>
          <a:endParaRPr lang="en-US"/>
        </a:p>
      </dgm:t>
    </dgm:pt>
    <dgm:pt modelId="{BCE32C95-DDDF-4884-8108-6492A22B2464}">
      <dgm:prSet phldrT="[Text]"/>
      <dgm:spPr/>
      <dgm:t>
        <a:bodyPr/>
        <a:lstStyle/>
        <a:p>
          <a:r>
            <a:rPr lang="en-US"/>
            <a:t>Regional inquiries allowed</a:t>
          </a:r>
        </a:p>
      </dgm:t>
    </dgm:pt>
    <dgm:pt modelId="{7A3F27A6-52D2-48A6-A610-AA8F6686B51A}" type="parTrans" cxnId="{26FE23C3-D115-4FD2-A247-0B60B658C2A5}">
      <dgm:prSet/>
      <dgm:spPr/>
      <dgm:t>
        <a:bodyPr/>
        <a:lstStyle/>
        <a:p>
          <a:endParaRPr lang="en-US"/>
        </a:p>
      </dgm:t>
    </dgm:pt>
    <dgm:pt modelId="{D1D0B979-EC2E-4664-B424-6D897868E871}" type="sibTrans" cxnId="{26FE23C3-D115-4FD2-A247-0B60B658C2A5}">
      <dgm:prSet/>
      <dgm:spPr/>
      <dgm:t>
        <a:bodyPr/>
        <a:lstStyle/>
        <a:p>
          <a:endParaRPr lang="en-US"/>
        </a:p>
      </dgm:t>
    </dgm:pt>
    <dgm:pt modelId="{205BDCE6-E7D6-49AC-B3FA-784EC6B4382B}">
      <dgm:prSet phldrT="[Text]"/>
      <dgm:spPr/>
      <dgm:t>
        <a:bodyPr/>
        <a:lstStyle/>
        <a:p>
          <a:r>
            <a:rPr lang="en-US"/>
            <a:t>Searches Stolen/Wanted</a:t>
          </a:r>
        </a:p>
      </dgm:t>
    </dgm:pt>
    <dgm:pt modelId="{538AFA50-FEFE-450F-A4AC-081996A7A27C}" type="parTrans" cxnId="{EF0F3C37-6561-4A92-8736-C1927A460548}">
      <dgm:prSet/>
      <dgm:spPr/>
    </dgm:pt>
    <dgm:pt modelId="{F6635AEC-7F5A-4530-8C6B-A7AD3C4B5E3A}" type="sibTrans" cxnId="{EF0F3C37-6561-4A92-8736-C1927A460548}">
      <dgm:prSet/>
      <dgm:spPr/>
    </dgm:pt>
    <dgm:pt modelId="{D750AAFD-6E7C-401A-B71B-97557321D5A7}">
      <dgm:prSet phldrT="[Text]"/>
      <dgm:spPr/>
      <dgm:t>
        <a:bodyPr anchor="ctr" anchorCtr="0"/>
        <a:lstStyle/>
        <a:p>
          <a:r>
            <a:rPr lang="en-US"/>
            <a:t>Regional inquiries NOT allowed</a:t>
          </a:r>
        </a:p>
      </dgm:t>
    </dgm:pt>
    <dgm:pt modelId="{F365C80D-6563-468D-9293-35611C083A10}" type="parTrans" cxnId="{824308C2-8FEF-4072-928A-4100138420E5}">
      <dgm:prSet/>
      <dgm:spPr/>
    </dgm:pt>
    <dgm:pt modelId="{C4592CC9-A9DF-468B-9144-B4AEB3DCA5C0}" type="sibTrans" cxnId="{824308C2-8FEF-4072-928A-4100138420E5}">
      <dgm:prSet/>
      <dgm:spPr/>
    </dgm:pt>
    <dgm:pt modelId="{963A58E1-FC7D-47B2-AA30-23BD75BD889F}">
      <dgm:prSet phldrT="[Text]"/>
      <dgm:spPr/>
      <dgm:t>
        <a:bodyPr anchor="ctr" anchorCtr="0"/>
        <a:lstStyle/>
        <a:p>
          <a:r>
            <a:rPr lang="en-US"/>
            <a:t>Searches Wanted/Missing</a:t>
          </a:r>
        </a:p>
      </dgm:t>
    </dgm:pt>
    <dgm:pt modelId="{1B7BAE31-591B-4C9C-AB1A-1D386CF48A2C}" type="parTrans" cxnId="{4D50E4FD-7EFB-47A0-8E23-58FFCFA03E65}">
      <dgm:prSet/>
      <dgm:spPr/>
    </dgm:pt>
    <dgm:pt modelId="{B7B97E40-F1A3-4270-B8D5-F56EAC797309}" type="sibTrans" cxnId="{4D50E4FD-7EFB-47A0-8E23-58FFCFA03E65}">
      <dgm:prSet/>
      <dgm:spPr/>
    </dgm:pt>
    <dgm:pt modelId="{868C4FAD-A21A-4587-8991-A7DED1687599}">
      <dgm:prSet/>
      <dgm:spPr/>
      <dgm:t>
        <a:bodyPr anchor="ctr" anchorCtr="0"/>
        <a:lstStyle/>
        <a:p>
          <a:r>
            <a:rPr lang="en-US"/>
            <a:t>Searches Stolen</a:t>
          </a:r>
        </a:p>
      </dgm:t>
    </dgm:pt>
    <dgm:pt modelId="{2E734C65-C6D9-40C1-9651-D4F188431659}" type="parTrans" cxnId="{E3B8BFA1-0580-487A-B88D-EEEB282AFED6}">
      <dgm:prSet/>
      <dgm:spPr/>
    </dgm:pt>
    <dgm:pt modelId="{02312185-2384-42E6-A5F4-D846EBF2C7DB}" type="sibTrans" cxnId="{E3B8BFA1-0580-487A-B88D-EEEB282AFED6}">
      <dgm:prSet/>
      <dgm:spPr/>
    </dgm:pt>
    <dgm:pt modelId="{839A3C51-61D6-4354-BCE7-B82741F8FFE9}" type="pres">
      <dgm:prSet presAssocID="{59B47F77-9489-4754-8B2E-494767C394B0}" presName="Name0" presStyleCnt="0">
        <dgm:presLayoutVars>
          <dgm:dir/>
          <dgm:animLvl val="lvl"/>
          <dgm:resizeHandles/>
        </dgm:presLayoutVars>
      </dgm:prSet>
      <dgm:spPr/>
    </dgm:pt>
    <dgm:pt modelId="{0454288D-BAC9-4FAE-8F25-FF2CEE093028}" type="pres">
      <dgm:prSet presAssocID="{F35E07E6-1983-4318-97FD-EA459599F0A1}" presName="linNode" presStyleCnt="0"/>
      <dgm:spPr/>
    </dgm:pt>
    <dgm:pt modelId="{B14A5BD8-63D1-492F-8073-4EB014EF72AC}" type="pres">
      <dgm:prSet presAssocID="{F35E07E6-1983-4318-97FD-EA459599F0A1}" presName="parentShp" presStyleLbl="node1" presStyleIdx="0" presStyleCnt="3">
        <dgm:presLayoutVars>
          <dgm:bulletEnabled val="1"/>
        </dgm:presLayoutVars>
      </dgm:prSet>
      <dgm:spPr/>
    </dgm:pt>
    <dgm:pt modelId="{3EC0D505-AD4C-431E-9D89-52D63BEDFFBC}" type="pres">
      <dgm:prSet presAssocID="{F35E07E6-1983-4318-97FD-EA459599F0A1}" presName="childShp" presStyleLbl="bgAccFollowNode1" presStyleIdx="0" presStyleCnt="3">
        <dgm:presLayoutVars>
          <dgm:bulletEnabled val="1"/>
        </dgm:presLayoutVars>
      </dgm:prSet>
      <dgm:spPr/>
    </dgm:pt>
    <dgm:pt modelId="{C0EF7C97-AF7C-48DA-8604-E843E103F4D8}" type="pres">
      <dgm:prSet presAssocID="{91F30E1C-496A-4FD3-ADAD-2ECC54ED7DDE}" presName="spacing" presStyleCnt="0"/>
      <dgm:spPr/>
    </dgm:pt>
    <dgm:pt modelId="{14BA2187-CEBC-43EF-BA65-27347EBFF5EA}" type="pres">
      <dgm:prSet presAssocID="{0ED4FBB0-E82D-4886-BCF7-7A30D7016B34}" presName="linNode" presStyleCnt="0"/>
      <dgm:spPr/>
    </dgm:pt>
    <dgm:pt modelId="{04AC012C-3414-4110-AD73-2EA3BA7C5606}" type="pres">
      <dgm:prSet presAssocID="{0ED4FBB0-E82D-4886-BCF7-7A30D7016B34}" presName="parentShp" presStyleLbl="node1" presStyleIdx="1" presStyleCnt="3">
        <dgm:presLayoutVars>
          <dgm:bulletEnabled val="1"/>
        </dgm:presLayoutVars>
      </dgm:prSet>
      <dgm:spPr/>
    </dgm:pt>
    <dgm:pt modelId="{4234750C-4DA7-4505-A8C4-E722D0606606}" type="pres">
      <dgm:prSet presAssocID="{0ED4FBB0-E82D-4886-BCF7-7A30D7016B34}" presName="childShp" presStyleLbl="bgAccFollowNode1" presStyleIdx="1" presStyleCnt="3">
        <dgm:presLayoutVars>
          <dgm:bulletEnabled val="1"/>
        </dgm:presLayoutVars>
      </dgm:prSet>
      <dgm:spPr/>
    </dgm:pt>
    <dgm:pt modelId="{11328636-C6BD-437F-B1B6-6E9A770F70D1}" type="pres">
      <dgm:prSet presAssocID="{46508A9A-E610-4428-BB0F-55265A5A21AC}" presName="spacing" presStyleCnt="0"/>
      <dgm:spPr/>
    </dgm:pt>
    <dgm:pt modelId="{F513FC78-1A7C-4F6E-A1D5-EE44E2FA9FD8}" type="pres">
      <dgm:prSet presAssocID="{5F301A2F-2E73-47FE-AA59-C85F263E3B63}" presName="linNode" presStyleCnt="0"/>
      <dgm:spPr/>
    </dgm:pt>
    <dgm:pt modelId="{9CF5F503-802D-44BB-9DE1-DEF95B85C044}" type="pres">
      <dgm:prSet presAssocID="{5F301A2F-2E73-47FE-AA59-C85F263E3B63}" presName="parentShp" presStyleLbl="node1" presStyleIdx="2" presStyleCnt="3">
        <dgm:presLayoutVars>
          <dgm:bulletEnabled val="1"/>
        </dgm:presLayoutVars>
      </dgm:prSet>
      <dgm:spPr/>
    </dgm:pt>
    <dgm:pt modelId="{0E3E1727-E4FD-4973-BB3F-A56295991223}" type="pres">
      <dgm:prSet presAssocID="{5F301A2F-2E73-47FE-AA59-C85F263E3B63}" presName="childShp" presStyleLbl="bgAccFollowNode1" presStyleIdx="2" presStyleCnt="3">
        <dgm:presLayoutVars>
          <dgm:bulletEnabled val="1"/>
        </dgm:presLayoutVars>
      </dgm:prSet>
      <dgm:spPr/>
    </dgm:pt>
  </dgm:ptLst>
  <dgm:cxnLst>
    <dgm:cxn modelId="{D31F8314-6F82-4492-913F-4DDF541496BF}" srcId="{F35E07E6-1983-4318-97FD-EA459599F0A1}" destId="{802213A6-7C56-41EB-ACCE-A7A1F452F841}" srcOrd="0" destOrd="0" parTransId="{766E7B50-2CEF-4923-AB0B-6EBD3BCEA1CD}" sibTransId="{828458AE-C797-4559-BEA4-D2AACDF74117}"/>
    <dgm:cxn modelId="{49D3E118-41AE-43B5-BA55-54B45CBBADA5}" srcId="{59B47F77-9489-4754-8B2E-494767C394B0}" destId="{F35E07E6-1983-4318-97FD-EA459599F0A1}" srcOrd="0" destOrd="0" parTransId="{33B1FAC5-7BEE-4E00-BBD0-0C7957F7832B}" sibTransId="{91F30E1C-496A-4FD3-ADAD-2ECC54ED7DDE}"/>
    <dgm:cxn modelId="{95B9D12D-A3C4-427C-A894-4D078F55DCD9}" type="presOf" srcId="{BCE32C95-DDDF-4884-8108-6492A22B2464}" destId="{3EC0D505-AD4C-431E-9D89-52D63BEDFFBC}" srcOrd="0" destOrd="1" presId="urn:microsoft.com/office/officeart/2005/8/layout/vList6"/>
    <dgm:cxn modelId="{EF0F3C37-6561-4A92-8736-C1927A460548}" srcId="{F35E07E6-1983-4318-97FD-EA459599F0A1}" destId="{205BDCE6-E7D6-49AC-B3FA-784EC6B4382B}" srcOrd="2" destOrd="0" parTransId="{538AFA50-FEFE-450F-A4AC-081996A7A27C}" sibTransId="{F6635AEC-7F5A-4530-8C6B-A7AD3C4B5E3A}"/>
    <dgm:cxn modelId="{F806443A-FF60-4486-9C58-DE1E71B1FBF4}" type="presOf" srcId="{205BDCE6-E7D6-49AC-B3FA-784EC6B4382B}" destId="{3EC0D505-AD4C-431E-9D89-52D63BEDFFBC}" srcOrd="0" destOrd="2" presId="urn:microsoft.com/office/officeart/2005/8/layout/vList6"/>
    <dgm:cxn modelId="{50B9FA43-B897-4AA0-A216-2FAA3912A2D6}" type="presOf" srcId="{AA14081D-4644-468E-8B04-4DABF5137DF2}" destId="{4234750C-4DA7-4505-A8C4-E722D0606606}" srcOrd="0" destOrd="0" presId="urn:microsoft.com/office/officeart/2005/8/layout/vList6"/>
    <dgm:cxn modelId="{4879F248-1F8F-465C-9679-CF4A0FBF8057}" type="presOf" srcId="{71FF0835-3378-4077-98F5-D7C7A3601E0E}" destId="{0E3E1727-E4FD-4973-BB3F-A56295991223}" srcOrd="0" destOrd="0" presId="urn:microsoft.com/office/officeart/2005/8/layout/vList6"/>
    <dgm:cxn modelId="{E789C56F-6C79-4EA5-961F-72008B4935E9}" type="presOf" srcId="{5F301A2F-2E73-47FE-AA59-C85F263E3B63}" destId="{9CF5F503-802D-44BB-9DE1-DEF95B85C044}" srcOrd="0" destOrd="0" presId="urn:microsoft.com/office/officeart/2005/8/layout/vList6"/>
    <dgm:cxn modelId="{9C02C151-B8AF-46B0-B7B6-0DDA47125F31}" type="presOf" srcId="{43A733F3-DCB6-4647-8BBF-FBAAA0E3DDD0}" destId="{0E3E1727-E4FD-4973-BB3F-A56295991223}" srcOrd="0" destOrd="1" presId="urn:microsoft.com/office/officeart/2005/8/layout/vList6"/>
    <dgm:cxn modelId="{5E5AB852-4045-421D-837C-438B60DDBDFE}" type="presOf" srcId="{59B47F77-9489-4754-8B2E-494767C394B0}" destId="{839A3C51-61D6-4354-BCE7-B82741F8FFE9}" srcOrd="0" destOrd="0" presId="urn:microsoft.com/office/officeart/2005/8/layout/vList6"/>
    <dgm:cxn modelId="{A8B7A357-8624-4BC4-88C0-2AAE44E61A2B}" type="presOf" srcId="{F35E07E6-1983-4318-97FD-EA459599F0A1}" destId="{B14A5BD8-63D1-492F-8073-4EB014EF72AC}" srcOrd="0" destOrd="0" presId="urn:microsoft.com/office/officeart/2005/8/layout/vList6"/>
    <dgm:cxn modelId="{3052A97D-34A1-41AA-B290-137A4CDCC556}" srcId="{0ED4FBB0-E82D-4886-BCF7-7A30D7016B34}" destId="{AA14081D-4644-468E-8B04-4DABF5137DF2}" srcOrd="0" destOrd="0" parTransId="{D6EFB017-72B3-4F3F-9AD4-15ED1F89D18A}" sibTransId="{05F9D2DA-D3B2-4E40-A7B2-561943B52F88}"/>
    <dgm:cxn modelId="{E3B8BFA1-0580-487A-B88D-EEEB282AFED6}" srcId="{5F301A2F-2E73-47FE-AA59-C85F263E3B63}" destId="{868C4FAD-A21A-4587-8991-A7DED1687599}" srcOrd="2" destOrd="0" parTransId="{2E734C65-C6D9-40C1-9651-D4F188431659}" sibTransId="{02312185-2384-42E6-A5F4-D846EBF2C7DB}"/>
    <dgm:cxn modelId="{BFFC3BA3-4516-482A-BC62-4A1BB01A4FC2}" srcId="{59B47F77-9489-4754-8B2E-494767C394B0}" destId="{5F301A2F-2E73-47FE-AA59-C85F263E3B63}" srcOrd="2" destOrd="0" parTransId="{CC88428E-0FE3-401F-BD58-DD4B50F1CD9E}" sibTransId="{20A04505-4C38-4660-9D1D-13846B178F00}"/>
    <dgm:cxn modelId="{F440FAA8-893D-4355-B141-BFBD6E887CA9}" type="presOf" srcId="{868C4FAD-A21A-4587-8991-A7DED1687599}" destId="{0E3E1727-E4FD-4973-BB3F-A56295991223}" srcOrd="0" destOrd="2" presId="urn:microsoft.com/office/officeart/2005/8/layout/vList6"/>
    <dgm:cxn modelId="{D9FCF4BE-9843-468E-81F4-D90BC0E7E47C}" type="presOf" srcId="{963A58E1-FC7D-47B2-AA30-23BD75BD889F}" destId="{4234750C-4DA7-4505-A8C4-E722D0606606}" srcOrd="0" destOrd="2" presId="urn:microsoft.com/office/officeart/2005/8/layout/vList6"/>
    <dgm:cxn modelId="{824308C2-8FEF-4072-928A-4100138420E5}" srcId="{0ED4FBB0-E82D-4886-BCF7-7A30D7016B34}" destId="{D750AAFD-6E7C-401A-B71B-97557321D5A7}" srcOrd="1" destOrd="0" parTransId="{F365C80D-6563-468D-9293-35611C083A10}" sibTransId="{C4592CC9-A9DF-468B-9144-B4AEB3DCA5C0}"/>
    <dgm:cxn modelId="{26FE23C3-D115-4FD2-A247-0B60B658C2A5}" srcId="{F35E07E6-1983-4318-97FD-EA459599F0A1}" destId="{BCE32C95-DDDF-4884-8108-6492A22B2464}" srcOrd="1" destOrd="0" parTransId="{7A3F27A6-52D2-48A6-A610-AA8F6686B51A}" sibTransId="{D1D0B979-EC2E-4664-B424-6D897868E871}"/>
    <dgm:cxn modelId="{3A1105C6-97FF-4129-B57E-35CA8CDF901A}" type="presOf" srcId="{0ED4FBB0-E82D-4886-BCF7-7A30D7016B34}" destId="{04AC012C-3414-4110-AD73-2EA3BA7C5606}" srcOrd="0" destOrd="0" presId="urn:microsoft.com/office/officeart/2005/8/layout/vList6"/>
    <dgm:cxn modelId="{0A6993C8-AA89-4F70-9757-07EAEE694926}" srcId="{59B47F77-9489-4754-8B2E-494767C394B0}" destId="{0ED4FBB0-E82D-4886-BCF7-7A30D7016B34}" srcOrd="1" destOrd="0" parTransId="{40937B20-04EA-45BA-9BD6-165E13B20D6D}" sibTransId="{46508A9A-E610-4428-BB0F-55265A5A21AC}"/>
    <dgm:cxn modelId="{B9174AC9-262F-497D-A6FA-4C2FDABD0DC4}" type="presOf" srcId="{D750AAFD-6E7C-401A-B71B-97557321D5A7}" destId="{4234750C-4DA7-4505-A8C4-E722D0606606}" srcOrd="0" destOrd="1" presId="urn:microsoft.com/office/officeart/2005/8/layout/vList6"/>
    <dgm:cxn modelId="{E06005D4-B23F-433C-81C7-A7A6B0DCF0BA}" srcId="{5F301A2F-2E73-47FE-AA59-C85F263E3B63}" destId="{43A733F3-DCB6-4647-8BBF-FBAAA0E3DDD0}" srcOrd="1" destOrd="0" parTransId="{A7CC55FB-DA67-4ECE-91CD-B2C3DBEE96FB}" sibTransId="{4C31FA6E-CC2F-4A98-B250-854B694F7A9E}"/>
    <dgm:cxn modelId="{A61D9CE6-C986-46BE-AB3D-6927479DC710}" type="presOf" srcId="{802213A6-7C56-41EB-ACCE-A7A1F452F841}" destId="{3EC0D505-AD4C-431E-9D89-52D63BEDFFBC}" srcOrd="0" destOrd="0" presId="urn:microsoft.com/office/officeart/2005/8/layout/vList6"/>
    <dgm:cxn modelId="{4B980CEB-9268-4DB3-9109-50D10C0BEB57}" srcId="{5F301A2F-2E73-47FE-AA59-C85F263E3B63}" destId="{71FF0835-3378-4077-98F5-D7C7A3601E0E}" srcOrd="0" destOrd="0" parTransId="{8B72CAB7-0C9C-46C4-A57A-3F8169E66802}" sibTransId="{1F2D9A8F-ED4A-46EA-9A8A-68624DB9CB84}"/>
    <dgm:cxn modelId="{4D50E4FD-7EFB-47A0-8E23-58FFCFA03E65}" srcId="{0ED4FBB0-E82D-4886-BCF7-7A30D7016B34}" destId="{963A58E1-FC7D-47B2-AA30-23BD75BD889F}" srcOrd="2" destOrd="0" parTransId="{1B7BAE31-591B-4C9C-AB1A-1D386CF48A2C}" sibTransId="{B7B97E40-F1A3-4270-B8D5-F56EAC797309}"/>
    <dgm:cxn modelId="{49323868-4E3C-433C-868A-0585BC85EA04}" type="presParOf" srcId="{839A3C51-61D6-4354-BCE7-B82741F8FFE9}" destId="{0454288D-BAC9-4FAE-8F25-FF2CEE093028}" srcOrd="0" destOrd="0" presId="urn:microsoft.com/office/officeart/2005/8/layout/vList6"/>
    <dgm:cxn modelId="{798A6918-6A96-45EF-9561-3381D1DC0F94}" type="presParOf" srcId="{0454288D-BAC9-4FAE-8F25-FF2CEE093028}" destId="{B14A5BD8-63D1-492F-8073-4EB014EF72AC}" srcOrd="0" destOrd="0" presId="urn:microsoft.com/office/officeart/2005/8/layout/vList6"/>
    <dgm:cxn modelId="{0C74AE09-6682-47DD-96C8-773783C6E7EF}" type="presParOf" srcId="{0454288D-BAC9-4FAE-8F25-FF2CEE093028}" destId="{3EC0D505-AD4C-431E-9D89-52D63BEDFFBC}" srcOrd="1" destOrd="0" presId="urn:microsoft.com/office/officeart/2005/8/layout/vList6"/>
    <dgm:cxn modelId="{89D5902B-6BAB-4FBC-9D82-8C3D928BC39A}" type="presParOf" srcId="{839A3C51-61D6-4354-BCE7-B82741F8FFE9}" destId="{C0EF7C97-AF7C-48DA-8604-E843E103F4D8}" srcOrd="1" destOrd="0" presId="urn:microsoft.com/office/officeart/2005/8/layout/vList6"/>
    <dgm:cxn modelId="{9488FF79-D31E-442D-9081-05CC063C500F}" type="presParOf" srcId="{839A3C51-61D6-4354-BCE7-B82741F8FFE9}" destId="{14BA2187-CEBC-43EF-BA65-27347EBFF5EA}" srcOrd="2" destOrd="0" presId="urn:microsoft.com/office/officeart/2005/8/layout/vList6"/>
    <dgm:cxn modelId="{F1F7E0CA-70D4-4B12-B22E-FC652A01B1D3}" type="presParOf" srcId="{14BA2187-CEBC-43EF-BA65-27347EBFF5EA}" destId="{04AC012C-3414-4110-AD73-2EA3BA7C5606}" srcOrd="0" destOrd="0" presId="urn:microsoft.com/office/officeart/2005/8/layout/vList6"/>
    <dgm:cxn modelId="{FBEF749C-42E1-4996-9205-9DB8EC67B46C}" type="presParOf" srcId="{14BA2187-CEBC-43EF-BA65-27347EBFF5EA}" destId="{4234750C-4DA7-4505-A8C4-E722D0606606}" srcOrd="1" destOrd="0" presId="urn:microsoft.com/office/officeart/2005/8/layout/vList6"/>
    <dgm:cxn modelId="{AAED8604-F4C8-45BB-B076-4E4C9854F1D2}" type="presParOf" srcId="{839A3C51-61D6-4354-BCE7-B82741F8FFE9}" destId="{11328636-C6BD-437F-B1B6-6E9A770F70D1}" srcOrd="3" destOrd="0" presId="urn:microsoft.com/office/officeart/2005/8/layout/vList6"/>
    <dgm:cxn modelId="{79BB2EB6-3B8A-41A3-AB70-DADCCB4F3620}" type="presParOf" srcId="{839A3C51-61D6-4354-BCE7-B82741F8FFE9}" destId="{F513FC78-1A7C-4F6E-A1D5-EE44E2FA9FD8}" srcOrd="4" destOrd="0" presId="urn:microsoft.com/office/officeart/2005/8/layout/vList6"/>
    <dgm:cxn modelId="{7F7E46D4-DF3A-41D6-80B7-D2850E9E16E1}" type="presParOf" srcId="{F513FC78-1A7C-4F6E-A1D5-EE44E2FA9FD8}" destId="{9CF5F503-802D-44BB-9DE1-DEF95B85C044}" srcOrd="0" destOrd="0" presId="urn:microsoft.com/office/officeart/2005/8/layout/vList6"/>
    <dgm:cxn modelId="{7A5FE4BB-300F-4A92-90E4-D8C593E77DDC}" type="presParOf" srcId="{F513FC78-1A7C-4F6E-A1D5-EE44E2FA9FD8}" destId="{0E3E1727-E4FD-4973-BB3F-A56295991223}"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85AE2D3C-0461-4896-B3D8-E5475713D11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25BB5F3-1730-4E4F-8C7D-70F462A70494}">
      <dgm:prSet phldrT="[Text]"/>
      <dgm:spPr/>
      <dgm:t>
        <a:bodyPr/>
        <a:lstStyle/>
        <a:p>
          <a:r>
            <a:rPr lang="en-US"/>
            <a:t>Auction File</a:t>
          </a:r>
        </a:p>
      </dgm:t>
    </dgm:pt>
    <dgm:pt modelId="{C210F254-7057-43F5-BD0A-353D96E55193}" type="parTrans" cxnId="{84742104-6674-4D92-9DE9-4F7D7F29D15E}">
      <dgm:prSet/>
      <dgm:spPr/>
      <dgm:t>
        <a:bodyPr/>
        <a:lstStyle/>
        <a:p>
          <a:endParaRPr lang="en-US"/>
        </a:p>
      </dgm:t>
    </dgm:pt>
    <dgm:pt modelId="{57AAE7B8-E0DD-4F89-A35D-3758CEE96E94}" type="sibTrans" cxnId="{84742104-6674-4D92-9DE9-4F7D7F29D15E}">
      <dgm:prSet/>
      <dgm:spPr/>
      <dgm:t>
        <a:bodyPr/>
        <a:lstStyle/>
        <a:p>
          <a:endParaRPr lang="en-US"/>
        </a:p>
      </dgm:t>
    </dgm:pt>
    <dgm:pt modelId="{2F32FA22-D80C-48D9-829D-A07931384E56}">
      <dgm:prSet phldrT="[Text]"/>
      <dgm:spPr/>
      <dgm:t>
        <a:bodyPr/>
        <a:lstStyle/>
        <a:p>
          <a:r>
            <a:rPr lang="en-US"/>
            <a:t>Export File</a:t>
          </a:r>
        </a:p>
      </dgm:t>
    </dgm:pt>
    <dgm:pt modelId="{4756F95D-4F6B-41DE-BCC8-BC0A32A02DA7}" type="parTrans" cxnId="{B8E4DB7D-0183-4ADC-AB77-15C88642BA03}">
      <dgm:prSet/>
      <dgm:spPr/>
      <dgm:t>
        <a:bodyPr/>
        <a:lstStyle/>
        <a:p>
          <a:endParaRPr lang="en-US"/>
        </a:p>
      </dgm:t>
    </dgm:pt>
    <dgm:pt modelId="{9A31C196-BC85-4130-B5E6-E2E07857F2A9}" type="sibTrans" cxnId="{B8E4DB7D-0183-4ADC-AB77-15C88642BA03}">
      <dgm:prSet/>
      <dgm:spPr/>
      <dgm:t>
        <a:bodyPr/>
        <a:lstStyle/>
        <a:p>
          <a:endParaRPr lang="en-US"/>
        </a:p>
      </dgm:t>
    </dgm:pt>
    <dgm:pt modelId="{F57131B2-0FD8-40CC-9BDB-306EAAADFCF8}">
      <dgm:prSet phldrT="[Text]"/>
      <dgm:spPr/>
      <dgm:t>
        <a:bodyPr/>
        <a:lstStyle/>
        <a:p>
          <a:r>
            <a:rPr lang="en-US"/>
            <a:t>Lien Holder File</a:t>
          </a:r>
        </a:p>
      </dgm:t>
    </dgm:pt>
    <dgm:pt modelId="{28A015DC-597B-472C-A0D5-B5554EBFECD7}" type="parTrans" cxnId="{E1AEF137-F39F-43F0-ABE2-03962120988D}">
      <dgm:prSet/>
      <dgm:spPr/>
      <dgm:t>
        <a:bodyPr/>
        <a:lstStyle/>
        <a:p>
          <a:endParaRPr lang="en-US"/>
        </a:p>
      </dgm:t>
    </dgm:pt>
    <dgm:pt modelId="{5BB1E606-B3D1-4AF7-9ADE-670995BB5C3A}" type="sibTrans" cxnId="{E1AEF137-F39F-43F0-ABE2-03962120988D}">
      <dgm:prSet/>
      <dgm:spPr/>
      <dgm:t>
        <a:bodyPr/>
        <a:lstStyle/>
        <a:p>
          <a:endParaRPr lang="en-US"/>
        </a:p>
      </dgm:t>
    </dgm:pt>
    <dgm:pt modelId="{57D5349E-87E2-4BF3-8CD7-D0173009B409}">
      <dgm:prSet phldrT="[Text]"/>
      <dgm:spPr/>
      <dgm:t>
        <a:bodyPr/>
        <a:lstStyle/>
        <a:p>
          <a:r>
            <a:rPr lang="en-US"/>
            <a:t>Manufacturer’s Shipping File</a:t>
          </a:r>
        </a:p>
      </dgm:t>
    </dgm:pt>
    <dgm:pt modelId="{F97A427C-D9BA-420F-80E7-97FFE6C9C2CF}" type="parTrans" cxnId="{6414E00C-5780-4658-B841-365DEEF3AF26}">
      <dgm:prSet/>
      <dgm:spPr/>
      <dgm:t>
        <a:bodyPr/>
        <a:lstStyle/>
        <a:p>
          <a:endParaRPr lang="en-US"/>
        </a:p>
      </dgm:t>
    </dgm:pt>
    <dgm:pt modelId="{5FA359A4-0274-4E23-90BC-7C94171AEF03}" type="sibTrans" cxnId="{6414E00C-5780-4658-B841-365DEEF3AF26}">
      <dgm:prSet/>
      <dgm:spPr/>
      <dgm:t>
        <a:bodyPr/>
        <a:lstStyle/>
        <a:p>
          <a:endParaRPr lang="en-US"/>
        </a:p>
      </dgm:t>
    </dgm:pt>
    <dgm:pt modelId="{1E631CDA-B9FA-458B-AFBE-4FC6B8B33F2A}">
      <dgm:prSet phldrT="[Text]"/>
      <dgm:spPr/>
      <dgm:t>
        <a:bodyPr/>
        <a:lstStyle/>
        <a:p>
          <a:r>
            <a:rPr lang="en-US"/>
            <a:t>Rental Fleet File</a:t>
          </a:r>
        </a:p>
      </dgm:t>
    </dgm:pt>
    <dgm:pt modelId="{6B4DFD81-8BE4-48CE-98FF-6D2EE7412B4D}" type="parTrans" cxnId="{7E08EECB-25AA-40BF-B6C1-074E4122E35F}">
      <dgm:prSet/>
      <dgm:spPr/>
      <dgm:t>
        <a:bodyPr/>
        <a:lstStyle/>
        <a:p>
          <a:endParaRPr lang="en-US"/>
        </a:p>
      </dgm:t>
    </dgm:pt>
    <dgm:pt modelId="{CAB000B1-C17C-4D3E-A892-3BA8542CA34B}" type="sibTrans" cxnId="{7E08EECB-25AA-40BF-B6C1-074E4122E35F}">
      <dgm:prSet/>
      <dgm:spPr/>
      <dgm:t>
        <a:bodyPr/>
        <a:lstStyle/>
        <a:p>
          <a:endParaRPr lang="en-US"/>
        </a:p>
      </dgm:t>
    </dgm:pt>
    <dgm:pt modelId="{57CD2A15-C6B2-4808-AA59-C35C8C65D4DE}">
      <dgm:prSet/>
      <dgm:spPr/>
      <dgm:t>
        <a:bodyPr/>
        <a:lstStyle/>
        <a:p>
          <a:r>
            <a:rPr lang="en-US"/>
            <a:t>Impound File</a:t>
          </a:r>
        </a:p>
      </dgm:t>
    </dgm:pt>
    <dgm:pt modelId="{3FECC555-8B05-42F8-A352-942CFFB8117C}" type="parTrans" cxnId="{EE86838E-6B67-4A4B-906E-2541BC8FC144}">
      <dgm:prSet/>
      <dgm:spPr/>
      <dgm:t>
        <a:bodyPr/>
        <a:lstStyle/>
        <a:p>
          <a:endParaRPr lang="en-US"/>
        </a:p>
      </dgm:t>
    </dgm:pt>
    <dgm:pt modelId="{A5BC995E-1164-4183-A655-1E67A72E700A}" type="sibTrans" cxnId="{EE86838E-6B67-4A4B-906E-2541BC8FC144}">
      <dgm:prSet/>
      <dgm:spPr/>
      <dgm:t>
        <a:bodyPr/>
        <a:lstStyle/>
        <a:p>
          <a:endParaRPr lang="en-US"/>
        </a:p>
      </dgm:t>
    </dgm:pt>
    <dgm:pt modelId="{BCD42C67-BE5B-435C-B3C7-DCDAA2D68EAB}">
      <dgm:prSet/>
      <dgm:spPr/>
      <dgm:t>
        <a:bodyPr/>
        <a:lstStyle/>
        <a:p>
          <a:r>
            <a:rPr lang="en-US"/>
            <a:t>Salvage File</a:t>
          </a:r>
        </a:p>
      </dgm:t>
    </dgm:pt>
    <dgm:pt modelId="{60CC871E-4568-44E7-8446-83932DC78EB6}" type="parTrans" cxnId="{C709C05F-06A7-405F-8F18-7AAA499817F4}">
      <dgm:prSet/>
      <dgm:spPr/>
      <dgm:t>
        <a:bodyPr/>
        <a:lstStyle/>
        <a:p>
          <a:endParaRPr lang="en-US"/>
        </a:p>
      </dgm:t>
    </dgm:pt>
    <dgm:pt modelId="{AAAA3E48-7FE0-4AB3-AD7F-06D77F89128F}" type="sibTrans" cxnId="{C709C05F-06A7-405F-8F18-7AAA499817F4}">
      <dgm:prSet/>
      <dgm:spPr/>
      <dgm:t>
        <a:bodyPr/>
        <a:lstStyle/>
        <a:p>
          <a:endParaRPr lang="en-US"/>
        </a:p>
      </dgm:t>
    </dgm:pt>
    <dgm:pt modelId="{716CF2F9-9B04-466F-A236-3F5E59A1938C}">
      <dgm:prSet/>
      <dgm:spPr/>
      <dgm:t>
        <a:bodyPr/>
        <a:lstStyle/>
        <a:p>
          <a:r>
            <a:rPr lang="en-US"/>
            <a:t>Vehicle Claim</a:t>
          </a:r>
        </a:p>
      </dgm:t>
    </dgm:pt>
    <dgm:pt modelId="{AF5C2CBB-FFA5-44B3-85E3-C628D2CF154E}" type="parTrans" cxnId="{EB93A606-1312-4BA0-84D7-65943C4AE846}">
      <dgm:prSet/>
      <dgm:spPr/>
      <dgm:t>
        <a:bodyPr/>
        <a:lstStyle/>
        <a:p>
          <a:endParaRPr lang="en-US"/>
        </a:p>
      </dgm:t>
    </dgm:pt>
    <dgm:pt modelId="{1FE5AF13-7FE0-46B6-A16C-DD4888DAF9E8}" type="sibTrans" cxnId="{EB93A606-1312-4BA0-84D7-65943C4AE846}">
      <dgm:prSet/>
      <dgm:spPr/>
      <dgm:t>
        <a:bodyPr/>
        <a:lstStyle/>
        <a:p>
          <a:endParaRPr lang="en-US"/>
        </a:p>
      </dgm:t>
    </dgm:pt>
    <dgm:pt modelId="{981B3303-79D4-4C52-8896-34F928166D49}">
      <dgm:prSet/>
      <dgm:spPr/>
      <dgm:t>
        <a:bodyPr/>
        <a:lstStyle/>
        <a:p>
          <a:r>
            <a:rPr lang="en-US"/>
            <a:t>Vehicle Theft File</a:t>
          </a:r>
        </a:p>
      </dgm:t>
    </dgm:pt>
    <dgm:pt modelId="{30380019-64EA-416B-BEFC-0E7997448C13}" type="parTrans" cxnId="{FCA73505-3BA1-4678-AD69-0411C388CD74}">
      <dgm:prSet/>
      <dgm:spPr/>
      <dgm:t>
        <a:bodyPr/>
        <a:lstStyle/>
        <a:p>
          <a:endParaRPr lang="en-US"/>
        </a:p>
      </dgm:t>
    </dgm:pt>
    <dgm:pt modelId="{77CBE108-449A-4EC6-AF33-6F5187F098BB}" type="sibTrans" cxnId="{FCA73505-3BA1-4678-AD69-0411C388CD74}">
      <dgm:prSet/>
      <dgm:spPr/>
      <dgm:t>
        <a:bodyPr/>
        <a:lstStyle/>
        <a:p>
          <a:endParaRPr lang="en-US"/>
        </a:p>
      </dgm:t>
    </dgm:pt>
    <dgm:pt modelId="{A3793221-4BDD-4024-881F-3F87C1E3C71F}">
      <dgm:prSet/>
      <dgm:spPr/>
      <dgm:t>
        <a:bodyPr/>
        <a:lstStyle/>
        <a:p>
          <a:r>
            <a:rPr lang="en-US"/>
            <a:t>Key Code Transaction File</a:t>
          </a:r>
        </a:p>
      </dgm:t>
    </dgm:pt>
    <dgm:pt modelId="{15623DB2-6A50-46C1-90FE-38961AE24AC5}" type="parTrans" cxnId="{707322E9-6EFD-4059-BB76-445860D8996C}">
      <dgm:prSet/>
      <dgm:spPr/>
      <dgm:t>
        <a:bodyPr/>
        <a:lstStyle/>
        <a:p>
          <a:endParaRPr lang="en-US"/>
        </a:p>
      </dgm:t>
    </dgm:pt>
    <dgm:pt modelId="{7C8E5726-56B2-4B85-9883-21F07E014B3E}" type="sibTrans" cxnId="{707322E9-6EFD-4059-BB76-445860D8996C}">
      <dgm:prSet/>
      <dgm:spPr/>
      <dgm:t>
        <a:bodyPr/>
        <a:lstStyle/>
        <a:p>
          <a:endParaRPr lang="en-US"/>
        </a:p>
      </dgm:t>
    </dgm:pt>
    <dgm:pt modelId="{C803F2DD-87F2-464D-89E5-25491C2FF4E6}" type="pres">
      <dgm:prSet presAssocID="{85AE2D3C-0461-4896-B3D8-E5475713D115}" presName="diagram" presStyleCnt="0">
        <dgm:presLayoutVars>
          <dgm:dir/>
          <dgm:resizeHandles val="exact"/>
        </dgm:presLayoutVars>
      </dgm:prSet>
      <dgm:spPr/>
    </dgm:pt>
    <dgm:pt modelId="{7192BF9E-5B0B-4E4F-9AE7-37271BD54978}" type="pres">
      <dgm:prSet presAssocID="{925BB5F3-1730-4E4F-8C7D-70F462A70494}" presName="node" presStyleLbl="node1" presStyleIdx="0" presStyleCnt="10">
        <dgm:presLayoutVars>
          <dgm:bulletEnabled val="1"/>
        </dgm:presLayoutVars>
      </dgm:prSet>
      <dgm:spPr/>
    </dgm:pt>
    <dgm:pt modelId="{5D222AE2-4503-44FA-B1DE-A8F9E2B647F3}" type="pres">
      <dgm:prSet presAssocID="{57AAE7B8-E0DD-4F89-A35D-3758CEE96E94}" presName="sibTrans" presStyleCnt="0"/>
      <dgm:spPr/>
    </dgm:pt>
    <dgm:pt modelId="{ABC371BB-EF9D-45E5-883B-D7C90AE4B07C}" type="pres">
      <dgm:prSet presAssocID="{2F32FA22-D80C-48D9-829D-A07931384E56}" presName="node" presStyleLbl="node1" presStyleIdx="1" presStyleCnt="10">
        <dgm:presLayoutVars>
          <dgm:bulletEnabled val="1"/>
        </dgm:presLayoutVars>
      </dgm:prSet>
      <dgm:spPr/>
    </dgm:pt>
    <dgm:pt modelId="{A4F435A6-F711-4165-BB91-4BCA3D32AF9A}" type="pres">
      <dgm:prSet presAssocID="{9A31C196-BC85-4130-B5E6-E2E07857F2A9}" presName="sibTrans" presStyleCnt="0"/>
      <dgm:spPr/>
    </dgm:pt>
    <dgm:pt modelId="{981127DC-4984-4D01-B55B-1EC195D2BD28}" type="pres">
      <dgm:prSet presAssocID="{57CD2A15-C6B2-4808-AA59-C35C8C65D4DE}" presName="node" presStyleLbl="node1" presStyleIdx="2" presStyleCnt="10">
        <dgm:presLayoutVars>
          <dgm:bulletEnabled val="1"/>
        </dgm:presLayoutVars>
      </dgm:prSet>
      <dgm:spPr/>
    </dgm:pt>
    <dgm:pt modelId="{4E921CC0-350D-46F0-B74A-6E59F6616C5A}" type="pres">
      <dgm:prSet presAssocID="{A5BC995E-1164-4183-A655-1E67A72E700A}" presName="sibTrans" presStyleCnt="0"/>
      <dgm:spPr/>
    </dgm:pt>
    <dgm:pt modelId="{1101FC6B-FB9F-415D-95D9-4D685CBFCBC0}" type="pres">
      <dgm:prSet presAssocID="{F57131B2-0FD8-40CC-9BDB-306EAAADFCF8}" presName="node" presStyleLbl="node1" presStyleIdx="3" presStyleCnt="10">
        <dgm:presLayoutVars>
          <dgm:bulletEnabled val="1"/>
        </dgm:presLayoutVars>
      </dgm:prSet>
      <dgm:spPr/>
    </dgm:pt>
    <dgm:pt modelId="{A50F8ED0-55CD-4167-955E-E85DCD241E40}" type="pres">
      <dgm:prSet presAssocID="{5BB1E606-B3D1-4AF7-9ADE-670995BB5C3A}" presName="sibTrans" presStyleCnt="0"/>
      <dgm:spPr/>
    </dgm:pt>
    <dgm:pt modelId="{6F78B5B0-0A78-4E06-9888-8F93E37D8AB3}" type="pres">
      <dgm:prSet presAssocID="{57D5349E-87E2-4BF3-8CD7-D0173009B409}" presName="node" presStyleLbl="node1" presStyleIdx="4" presStyleCnt="10">
        <dgm:presLayoutVars>
          <dgm:bulletEnabled val="1"/>
        </dgm:presLayoutVars>
      </dgm:prSet>
      <dgm:spPr/>
    </dgm:pt>
    <dgm:pt modelId="{9A76EBF1-C176-4000-AD95-77400D8E69AB}" type="pres">
      <dgm:prSet presAssocID="{5FA359A4-0274-4E23-90BC-7C94171AEF03}" presName="sibTrans" presStyleCnt="0"/>
      <dgm:spPr/>
    </dgm:pt>
    <dgm:pt modelId="{63B2141C-6C70-45A1-91CE-CF0807CC802C}" type="pres">
      <dgm:prSet presAssocID="{1E631CDA-B9FA-458B-AFBE-4FC6B8B33F2A}" presName="node" presStyleLbl="node1" presStyleIdx="5" presStyleCnt="10">
        <dgm:presLayoutVars>
          <dgm:bulletEnabled val="1"/>
        </dgm:presLayoutVars>
      </dgm:prSet>
      <dgm:spPr/>
    </dgm:pt>
    <dgm:pt modelId="{CF06B27C-7497-46F9-BE83-ADE573C3EE53}" type="pres">
      <dgm:prSet presAssocID="{CAB000B1-C17C-4D3E-A892-3BA8542CA34B}" presName="sibTrans" presStyleCnt="0"/>
      <dgm:spPr/>
    </dgm:pt>
    <dgm:pt modelId="{6DA783ED-512A-4491-B0DE-E089C0ECAE1E}" type="pres">
      <dgm:prSet presAssocID="{BCD42C67-BE5B-435C-B3C7-DCDAA2D68EAB}" presName="node" presStyleLbl="node1" presStyleIdx="6" presStyleCnt="10">
        <dgm:presLayoutVars>
          <dgm:bulletEnabled val="1"/>
        </dgm:presLayoutVars>
      </dgm:prSet>
      <dgm:spPr/>
    </dgm:pt>
    <dgm:pt modelId="{477F9FF6-6DE0-450C-9529-F72C127F7788}" type="pres">
      <dgm:prSet presAssocID="{AAAA3E48-7FE0-4AB3-AD7F-06D77F89128F}" presName="sibTrans" presStyleCnt="0"/>
      <dgm:spPr/>
    </dgm:pt>
    <dgm:pt modelId="{8AD7C52F-2604-44E3-8020-9B90D01DDF80}" type="pres">
      <dgm:prSet presAssocID="{716CF2F9-9B04-466F-A236-3F5E59A1938C}" presName="node" presStyleLbl="node1" presStyleIdx="7" presStyleCnt="10">
        <dgm:presLayoutVars>
          <dgm:bulletEnabled val="1"/>
        </dgm:presLayoutVars>
      </dgm:prSet>
      <dgm:spPr/>
    </dgm:pt>
    <dgm:pt modelId="{65B390F1-E5E2-4571-BBBB-B32FC8FE9204}" type="pres">
      <dgm:prSet presAssocID="{1FE5AF13-7FE0-46B6-A16C-DD4888DAF9E8}" presName="sibTrans" presStyleCnt="0"/>
      <dgm:spPr/>
    </dgm:pt>
    <dgm:pt modelId="{EF48EFB6-AE84-47DA-AE13-A6A7D95D2D4D}" type="pres">
      <dgm:prSet presAssocID="{981B3303-79D4-4C52-8896-34F928166D49}" presName="node" presStyleLbl="node1" presStyleIdx="8" presStyleCnt="10">
        <dgm:presLayoutVars>
          <dgm:bulletEnabled val="1"/>
        </dgm:presLayoutVars>
      </dgm:prSet>
      <dgm:spPr/>
    </dgm:pt>
    <dgm:pt modelId="{CCCD4EA9-9B08-4E36-B4F3-724CCF7F1512}" type="pres">
      <dgm:prSet presAssocID="{77CBE108-449A-4EC6-AF33-6F5187F098BB}" presName="sibTrans" presStyleCnt="0"/>
      <dgm:spPr/>
    </dgm:pt>
    <dgm:pt modelId="{31144AEA-F224-4CF6-B2C5-EE67EE61222C}" type="pres">
      <dgm:prSet presAssocID="{A3793221-4BDD-4024-881F-3F87C1E3C71F}" presName="node" presStyleLbl="node1" presStyleIdx="9" presStyleCnt="10">
        <dgm:presLayoutVars>
          <dgm:bulletEnabled val="1"/>
        </dgm:presLayoutVars>
      </dgm:prSet>
      <dgm:spPr/>
    </dgm:pt>
  </dgm:ptLst>
  <dgm:cxnLst>
    <dgm:cxn modelId="{84742104-6674-4D92-9DE9-4F7D7F29D15E}" srcId="{85AE2D3C-0461-4896-B3D8-E5475713D115}" destId="{925BB5F3-1730-4E4F-8C7D-70F462A70494}" srcOrd="0" destOrd="0" parTransId="{C210F254-7057-43F5-BD0A-353D96E55193}" sibTransId="{57AAE7B8-E0DD-4F89-A35D-3758CEE96E94}"/>
    <dgm:cxn modelId="{FCA73505-3BA1-4678-AD69-0411C388CD74}" srcId="{85AE2D3C-0461-4896-B3D8-E5475713D115}" destId="{981B3303-79D4-4C52-8896-34F928166D49}" srcOrd="8" destOrd="0" parTransId="{30380019-64EA-416B-BEFC-0E7997448C13}" sibTransId="{77CBE108-449A-4EC6-AF33-6F5187F098BB}"/>
    <dgm:cxn modelId="{EB93A606-1312-4BA0-84D7-65943C4AE846}" srcId="{85AE2D3C-0461-4896-B3D8-E5475713D115}" destId="{716CF2F9-9B04-466F-A236-3F5E59A1938C}" srcOrd="7" destOrd="0" parTransId="{AF5C2CBB-FFA5-44B3-85E3-C628D2CF154E}" sibTransId="{1FE5AF13-7FE0-46B6-A16C-DD4888DAF9E8}"/>
    <dgm:cxn modelId="{6414E00C-5780-4658-B841-365DEEF3AF26}" srcId="{85AE2D3C-0461-4896-B3D8-E5475713D115}" destId="{57D5349E-87E2-4BF3-8CD7-D0173009B409}" srcOrd="4" destOrd="0" parTransId="{F97A427C-D9BA-420F-80E7-97FFE6C9C2CF}" sibTransId="{5FA359A4-0274-4E23-90BC-7C94171AEF03}"/>
    <dgm:cxn modelId="{34E99A30-C32E-48CE-8D0B-215C103CC2E6}" type="presOf" srcId="{BCD42C67-BE5B-435C-B3C7-DCDAA2D68EAB}" destId="{6DA783ED-512A-4491-B0DE-E089C0ECAE1E}" srcOrd="0" destOrd="0" presId="urn:microsoft.com/office/officeart/2005/8/layout/default"/>
    <dgm:cxn modelId="{E1AEF137-F39F-43F0-ABE2-03962120988D}" srcId="{85AE2D3C-0461-4896-B3D8-E5475713D115}" destId="{F57131B2-0FD8-40CC-9BDB-306EAAADFCF8}" srcOrd="3" destOrd="0" parTransId="{28A015DC-597B-472C-A0D5-B5554EBFECD7}" sibTransId="{5BB1E606-B3D1-4AF7-9ADE-670995BB5C3A}"/>
    <dgm:cxn modelId="{C709C05F-06A7-405F-8F18-7AAA499817F4}" srcId="{85AE2D3C-0461-4896-B3D8-E5475713D115}" destId="{BCD42C67-BE5B-435C-B3C7-DCDAA2D68EAB}" srcOrd="6" destOrd="0" parTransId="{60CC871E-4568-44E7-8446-83932DC78EB6}" sibTransId="{AAAA3E48-7FE0-4AB3-AD7F-06D77F89128F}"/>
    <dgm:cxn modelId="{FAD3B560-CCBC-4F87-A6E2-66802493032C}" type="presOf" srcId="{57D5349E-87E2-4BF3-8CD7-D0173009B409}" destId="{6F78B5B0-0A78-4E06-9888-8F93E37D8AB3}" srcOrd="0" destOrd="0" presId="urn:microsoft.com/office/officeart/2005/8/layout/default"/>
    <dgm:cxn modelId="{FE75E847-26CF-4AEB-B45B-CF7C943A1441}" type="presOf" srcId="{716CF2F9-9B04-466F-A236-3F5E59A1938C}" destId="{8AD7C52F-2604-44E3-8020-9B90D01DDF80}" srcOrd="0" destOrd="0" presId="urn:microsoft.com/office/officeart/2005/8/layout/default"/>
    <dgm:cxn modelId="{80A4FE49-E900-4D22-9C06-439B036351E9}" type="presOf" srcId="{F57131B2-0FD8-40CC-9BDB-306EAAADFCF8}" destId="{1101FC6B-FB9F-415D-95D9-4D685CBFCBC0}" srcOrd="0" destOrd="0" presId="urn:microsoft.com/office/officeart/2005/8/layout/default"/>
    <dgm:cxn modelId="{485DB56F-4610-4272-82AB-25254F223DDD}" type="presOf" srcId="{1E631CDA-B9FA-458B-AFBE-4FC6B8B33F2A}" destId="{63B2141C-6C70-45A1-91CE-CF0807CC802C}" srcOrd="0" destOrd="0" presId="urn:microsoft.com/office/officeart/2005/8/layout/default"/>
    <dgm:cxn modelId="{B8E4DB7D-0183-4ADC-AB77-15C88642BA03}" srcId="{85AE2D3C-0461-4896-B3D8-E5475713D115}" destId="{2F32FA22-D80C-48D9-829D-A07931384E56}" srcOrd="1" destOrd="0" parTransId="{4756F95D-4F6B-41DE-BCC8-BC0A32A02DA7}" sibTransId="{9A31C196-BC85-4130-B5E6-E2E07857F2A9}"/>
    <dgm:cxn modelId="{8936DF7D-A76C-40A5-BF79-072AA622696A}" type="presOf" srcId="{A3793221-4BDD-4024-881F-3F87C1E3C71F}" destId="{31144AEA-F224-4CF6-B2C5-EE67EE61222C}" srcOrd="0" destOrd="0" presId="urn:microsoft.com/office/officeart/2005/8/layout/default"/>
    <dgm:cxn modelId="{E08EA585-60B2-4ED9-B534-F5323810B0A8}" type="presOf" srcId="{2F32FA22-D80C-48D9-829D-A07931384E56}" destId="{ABC371BB-EF9D-45E5-883B-D7C90AE4B07C}" srcOrd="0" destOrd="0" presId="urn:microsoft.com/office/officeart/2005/8/layout/default"/>
    <dgm:cxn modelId="{DAC6308E-5E4D-4662-A87D-78481F24AAB4}" type="presOf" srcId="{85AE2D3C-0461-4896-B3D8-E5475713D115}" destId="{C803F2DD-87F2-464D-89E5-25491C2FF4E6}" srcOrd="0" destOrd="0" presId="urn:microsoft.com/office/officeart/2005/8/layout/default"/>
    <dgm:cxn modelId="{EE86838E-6B67-4A4B-906E-2541BC8FC144}" srcId="{85AE2D3C-0461-4896-B3D8-E5475713D115}" destId="{57CD2A15-C6B2-4808-AA59-C35C8C65D4DE}" srcOrd="2" destOrd="0" parTransId="{3FECC555-8B05-42F8-A352-942CFFB8117C}" sibTransId="{A5BC995E-1164-4183-A655-1E67A72E700A}"/>
    <dgm:cxn modelId="{867488B8-6EE8-45FF-86F0-B110556B13BE}" type="presOf" srcId="{925BB5F3-1730-4E4F-8C7D-70F462A70494}" destId="{7192BF9E-5B0B-4E4F-9AE7-37271BD54978}" srcOrd="0" destOrd="0" presId="urn:microsoft.com/office/officeart/2005/8/layout/default"/>
    <dgm:cxn modelId="{7E08EECB-25AA-40BF-B6C1-074E4122E35F}" srcId="{85AE2D3C-0461-4896-B3D8-E5475713D115}" destId="{1E631CDA-B9FA-458B-AFBE-4FC6B8B33F2A}" srcOrd="5" destOrd="0" parTransId="{6B4DFD81-8BE4-48CE-98FF-6D2EE7412B4D}" sibTransId="{CAB000B1-C17C-4D3E-A892-3BA8542CA34B}"/>
    <dgm:cxn modelId="{7C2376CD-9150-4050-9725-A358DF14371F}" type="presOf" srcId="{57CD2A15-C6B2-4808-AA59-C35C8C65D4DE}" destId="{981127DC-4984-4D01-B55B-1EC195D2BD28}" srcOrd="0" destOrd="0" presId="urn:microsoft.com/office/officeart/2005/8/layout/default"/>
    <dgm:cxn modelId="{707322E9-6EFD-4059-BB76-445860D8996C}" srcId="{85AE2D3C-0461-4896-B3D8-E5475713D115}" destId="{A3793221-4BDD-4024-881F-3F87C1E3C71F}" srcOrd="9" destOrd="0" parTransId="{15623DB2-6A50-46C1-90FE-38961AE24AC5}" sibTransId="{7C8E5726-56B2-4B85-9883-21F07E014B3E}"/>
    <dgm:cxn modelId="{E1CA8DFC-8D0D-47CC-B71A-606EEAC214C3}" type="presOf" srcId="{981B3303-79D4-4C52-8896-34F928166D49}" destId="{EF48EFB6-AE84-47DA-AE13-A6A7D95D2D4D}" srcOrd="0" destOrd="0" presId="urn:microsoft.com/office/officeart/2005/8/layout/default"/>
    <dgm:cxn modelId="{E2EBF489-608B-4EFE-8266-936E386C32CE}" type="presParOf" srcId="{C803F2DD-87F2-464D-89E5-25491C2FF4E6}" destId="{7192BF9E-5B0B-4E4F-9AE7-37271BD54978}" srcOrd="0" destOrd="0" presId="urn:microsoft.com/office/officeart/2005/8/layout/default"/>
    <dgm:cxn modelId="{1BF1F425-4180-4092-B3ED-36AF2503B6E1}" type="presParOf" srcId="{C803F2DD-87F2-464D-89E5-25491C2FF4E6}" destId="{5D222AE2-4503-44FA-B1DE-A8F9E2B647F3}" srcOrd="1" destOrd="0" presId="urn:microsoft.com/office/officeart/2005/8/layout/default"/>
    <dgm:cxn modelId="{E198A79C-2EB2-41AC-8DEB-650A44BE6FB0}" type="presParOf" srcId="{C803F2DD-87F2-464D-89E5-25491C2FF4E6}" destId="{ABC371BB-EF9D-45E5-883B-D7C90AE4B07C}" srcOrd="2" destOrd="0" presId="urn:microsoft.com/office/officeart/2005/8/layout/default"/>
    <dgm:cxn modelId="{24BD43FA-1C96-4974-8929-46E999098179}" type="presParOf" srcId="{C803F2DD-87F2-464D-89E5-25491C2FF4E6}" destId="{A4F435A6-F711-4165-BB91-4BCA3D32AF9A}" srcOrd="3" destOrd="0" presId="urn:microsoft.com/office/officeart/2005/8/layout/default"/>
    <dgm:cxn modelId="{6E864CF8-A875-424F-BC1F-63380FDABBBA}" type="presParOf" srcId="{C803F2DD-87F2-464D-89E5-25491C2FF4E6}" destId="{981127DC-4984-4D01-B55B-1EC195D2BD28}" srcOrd="4" destOrd="0" presId="urn:microsoft.com/office/officeart/2005/8/layout/default"/>
    <dgm:cxn modelId="{C3BCCDC8-F01F-4ED6-8CC7-9CFF53152322}" type="presParOf" srcId="{C803F2DD-87F2-464D-89E5-25491C2FF4E6}" destId="{4E921CC0-350D-46F0-B74A-6E59F6616C5A}" srcOrd="5" destOrd="0" presId="urn:microsoft.com/office/officeart/2005/8/layout/default"/>
    <dgm:cxn modelId="{D51D6E62-1B77-4E72-B397-BFD17885B140}" type="presParOf" srcId="{C803F2DD-87F2-464D-89E5-25491C2FF4E6}" destId="{1101FC6B-FB9F-415D-95D9-4D685CBFCBC0}" srcOrd="6" destOrd="0" presId="urn:microsoft.com/office/officeart/2005/8/layout/default"/>
    <dgm:cxn modelId="{6D0F6174-2F0A-44C1-B0FC-250AD3B7DC8B}" type="presParOf" srcId="{C803F2DD-87F2-464D-89E5-25491C2FF4E6}" destId="{A50F8ED0-55CD-4167-955E-E85DCD241E40}" srcOrd="7" destOrd="0" presId="urn:microsoft.com/office/officeart/2005/8/layout/default"/>
    <dgm:cxn modelId="{A05EA5EB-1115-44B0-8CF6-BE137FAAE2D6}" type="presParOf" srcId="{C803F2DD-87F2-464D-89E5-25491C2FF4E6}" destId="{6F78B5B0-0A78-4E06-9888-8F93E37D8AB3}" srcOrd="8" destOrd="0" presId="urn:microsoft.com/office/officeart/2005/8/layout/default"/>
    <dgm:cxn modelId="{D8452294-E1ED-45CB-B9F7-AC8835B1E15E}" type="presParOf" srcId="{C803F2DD-87F2-464D-89E5-25491C2FF4E6}" destId="{9A76EBF1-C176-4000-AD95-77400D8E69AB}" srcOrd="9" destOrd="0" presId="urn:microsoft.com/office/officeart/2005/8/layout/default"/>
    <dgm:cxn modelId="{9113DB70-CCF4-4ADD-81CE-5AD004677E89}" type="presParOf" srcId="{C803F2DD-87F2-464D-89E5-25491C2FF4E6}" destId="{63B2141C-6C70-45A1-91CE-CF0807CC802C}" srcOrd="10" destOrd="0" presId="urn:microsoft.com/office/officeart/2005/8/layout/default"/>
    <dgm:cxn modelId="{5F1BEFB2-05C5-4F3C-BEF4-E731F4FA6AD2}" type="presParOf" srcId="{C803F2DD-87F2-464D-89E5-25491C2FF4E6}" destId="{CF06B27C-7497-46F9-BE83-ADE573C3EE53}" srcOrd="11" destOrd="0" presId="urn:microsoft.com/office/officeart/2005/8/layout/default"/>
    <dgm:cxn modelId="{57BF4167-1F60-4190-8F66-9CFCA9CDD86D}" type="presParOf" srcId="{C803F2DD-87F2-464D-89E5-25491C2FF4E6}" destId="{6DA783ED-512A-4491-B0DE-E089C0ECAE1E}" srcOrd="12" destOrd="0" presId="urn:microsoft.com/office/officeart/2005/8/layout/default"/>
    <dgm:cxn modelId="{DF6A5C7C-2305-4BF0-B42F-86627781DBC4}" type="presParOf" srcId="{C803F2DD-87F2-464D-89E5-25491C2FF4E6}" destId="{477F9FF6-6DE0-450C-9529-F72C127F7788}" srcOrd="13" destOrd="0" presId="urn:microsoft.com/office/officeart/2005/8/layout/default"/>
    <dgm:cxn modelId="{9EEAA5F1-736E-4BD6-A99B-CE634765399E}" type="presParOf" srcId="{C803F2DD-87F2-464D-89E5-25491C2FF4E6}" destId="{8AD7C52F-2604-44E3-8020-9B90D01DDF80}" srcOrd="14" destOrd="0" presId="urn:microsoft.com/office/officeart/2005/8/layout/default"/>
    <dgm:cxn modelId="{EEB8E283-AB9E-43FA-B3F7-DEC5DABDED96}" type="presParOf" srcId="{C803F2DD-87F2-464D-89E5-25491C2FF4E6}" destId="{65B390F1-E5E2-4571-BBBB-B32FC8FE9204}" srcOrd="15" destOrd="0" presId="urn:microsoft.com/office/officeart/2005/8/layout/default"/>
    <dgm:cxn modelId="{B67839C8-999B-4FE4-8886-2CCA098C22AB}" type="presParOf" srcId="{C803F2DD-87F2-464D-89E5-25491C2FF4E6}" destId="{EF48EFB6-AE84-47DA-AE13-A6A7D95D2D4D}" srcOrd="16" destOrd="0" presId="urn:microsoft.com/office/officeart/2005/8/layout/default"/>
    <dgm:cxn modelId="{66839FEE-4784-4E2E-8635-683CD69BBD29}" type="presParOf" srcId="{C803F2DD-87F2-464D-89E5-25491C2FF4E6}" destId="{CCCD4EA9-9B08-4E36-B4F3-724CCF7F1512}" srcOrd="17" destOrd="0" presId="urn:microsoft.com/office/officeart/2005/8/layout/default"/>
    <dgm:cxn modelId="{57749088-702F-41F4-86B9-C0223B5D403C}" type="presParOf" srcId="{C803F2DD-87F2-464D-89E5-25491C2FF4E6}" destId="{31144AEA-F224-4CF6-B2C5-EE67EE61222C}"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FD100-4812-4FAC-A231-ECB525F890F1}">
      <dsp:nvSpPr>
        <dsp:cNvPr id="0" name=""/>
        <dsp:cNvSpPr/>
      </dsp:nvSpPr>
      <dsp:spPr>
        <a:xfrm>
          <a:off x="0" y="0"/>
          <a:ext cx="9085068" cy="17327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155700">
            <a:lnSpc>
              <a:spcPct val="90000"/>
            </a:lnSpc>
            <a:spcBef>
              <a:spcPct val="0"/>
            </a:spcBef>
            <a:spcAft>
              <a:spcPct val="35000"/>
            </a:spcAft>
            <a:buNone/>
          </a:pPr>
          <a:r>
            <a:rPr lang="en-US" sz="2600" kern="1200"/>
            <a:t>Division of Criminal Information Network – </a:t>
          </a:r>
          <a:r>
            <a:rPr lang="en-US" sz="2600" b="1" kern="1200"/>
            <a:t>DCIN</a:t>
          </a:r>
          <a:endParaRPr lang="en-US" sz="2600" kern="1200"/>
        </a:p>
        <a:p>
          <a:pPr marL="228600" lvl="1" indent="-228600" algn="l" defTabSz="1066800">
            <a:lnSpc>
              <a:spcPct val="90000"/>
            </a:lnSpc>
            <a:spcBef>
              <a:spcPct val="0"/>
            </a:spcBef>
            <a:spcAft>
              <a:spcPct val="15000"/>
            </a:spcAft>
            <a:buChar char="•"/>
          </a:pPr>
          <a:r>
            <a:rPr lang="en-US" sz="2400" kern="1200"/>
            <a:t>Statewide computer network for exchange of law enforcement and criminal justice info</a:t>
          </a:r>
        </a:p>
      </dsp:txBody>
      <dsp:txXfrm>
        <a:off x="50752" y="50752"/>
        <a:ext cx="7294093" cy="1631286"/>
      </dsp:txXfrm>
    </dsp:sp>
    <dsp:sp modelId="{3AA3FE97-E625-4D9F-BA4A-29063596D747}">
      <dsp:nvSpPr>
        <dsp:cNvPr id="0" name=""/>
        <dsp:cNvSpPr/>
      </dsp:nvSpPr>
      <dsp:spPr>
        <a:xfrm>
          <a:off x="1603247" y="2117855"/>
          <a:ext cx="9085068" cy="17327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Maintained by Criminal Information &amp; Identification Section (CIIS) of the NC State Bureau of Investigation (SBI)</a:t>
          </a:r>
        </a:p>
      </dsp:txBody>
      <dsp:txXfrm>
        <a:off x="1653999" y="2168607"/>
        <a:ext cx="6254003" cy="1631286"/>
      </dsp:txXfrm>
    </dsp:sp>
    <dsp:sp modelId="{4D429689-C87C-41DE-8A17-9588F6716503}">
      <dsp:nvSpPr>
        <dsp:cNvPr id="0" name=""/>
        <dsp:cNvSpPr/>
      </dsp:nvSpPr>
      <dsp:spPr>
        <a:xfrm>
          <a:off x="7958754" y="1362166"/>
          <a:ext cx="1126313" cy="112631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12174" y="1362166"/>
        <a:ext cx="619473" cy="8475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39BA80-626F-4A98-A686-148F1682B211}">
      <dsp:nvSpPr>
        <dsp:cNvPr id="0" name=""/>
        <dsp:cNvSpPr/>
      </dsp:nvSpPr>
      <dsp:spPr>
        <a:xfrm>
          <a:off x="0" y="45092"/>
          <a:ext cx="10373360" cy="143734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National Crime Information Center – </a:t>
          </a:r>
          <a:r>
            <a:rPr lang="en-US" sz="3600" b="1" kern="1200"/>
            <a:t>NCIC</a:t>
          </a:r>
          <a:endParaRPr lang="en-US" sz="3600" kern="1200"/>
        </a:p>
      </dsp:txBody>
      <dsp:txXfrm>
        <a:off x="70165" y="115257"/>
        <a:ext cx="10233030" cy="1297015"/>
      </dsp:txXfrm>
    </dsp:sp>
    <dsp:sp modelId="{41AF515C-1024-4930-A5EF-D8EAF3E1C615}">
      <dsp:nvSpPr>
        <dsp:cNvPr id="0" name=""/>
        <dsp:cNvSpPr/>
      </dsp:nvSpPr>
      <dsp:spPr>
        <a:xfrm>
          <a:off x="0" y="1482437"/>
          <a:ext cx="10373360"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35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a:t>National computer network for exchange of law enforcement and criminal justice info</a:t>
          </a:r>
        </a:p>
      </dsp:txBody>
      <dsp:txXfrm>
        <a:off x="0" y="1482437"/>
        <a:ext cx="10373360" cy="875610"/>
      </dsp:txXfrm>
    </dsp:sp>
    <dsp:sp modelId="{249249A3-CCA4-47C0-950A-312FEE818BAC}">
      <dsp:nvSpPr>
        <dsp:cNvPr id="0" name=""/>
        <dsp:cNvSpPr/>
      </dsp:nvSpPr>
      <dsp:spPr>
        <a:xfrm>
          <a:off x="0" y="2358047"/>
          <a:ext cx="10373360" cy="143734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Division with the Federal Bureau of Investigation (FBI)</a:t>
          </a:r>
        </a:p>
      </dsp:txBody>
      <dsp:txXfrm>
        <a:off x="70165" y="2428212"/>
        <a:ext cx="10233030" cy="1297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7D500-0B6C-4BEE-8E61-5047AEB286BB}">
      <dsp:nvSpPr>
        <dsp:cNvPr id="0" name=""/>
        <dsp:cNvSpPr/>
      </dsp:nvSpPr>
      <dsp:spPr>
        <a:xfrm>
          <a:off x="0" y="8993"/>
          <a:ext cx="10544614"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National Instant Criminal Background Check System</a:t>
          </a:r>
          <a:endParaRPr lang="en-US" sz="2900" kern="1200"/>
        </a:p>
      </dsp:txBody>
      <dsp:txXfrm>
        <a:off x="34783" y="43776"/>
        <a:ext cx="10475048" cy="642964"/>
      </dsp:txXfrm>
    </dsp:sp>
    <dsp:sp modelId="{683832BB-F923-4ED4-AB3F-0EEDF1422CEE}">
      <dsp:nvSpPr>
        <dsp:cNvPr id="0" name=""/>
        <dsp:cNvSpPr/>
      </dsp:nvSpPr>
      <dsp:spPr>
        <a:xfrm>
          <a:off x="0" y="805043"/>
          <a:ext cx="10544614"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QW may result in spin-off</a:t>
          </a:r>
          <a:endParaRPr lang="en-US" sz="2900" kern="1200"/>
        </a:p>
      </dsp:txBody>
      <dsp:txXfrm>
        <a:off x="34783" y="839826"/>
        <a:ext cx="10475048" cy="642964"/>
      </dsp:txXfrm>
    </dsp:sp>
    <dsp:sp modelId="{6519312E-7E6C-4DA8-8B5C-19DA2B258B02}">
      <dsp:nvSpPr>
        <dsp:cNvPr id="0" name=""/>
        <dsp:cNvSpPr/>
      </dsp:nvSpPr>
      <dsp:spPr>
        <a:xfrm>
          <a:off x="0" y="1601093"/>
          <a:ext cx="10544614"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Notification of denied firearms transaction</a:t>
          </a:r>
          <a:endParaRPr lang="en-US" sz="2900" kern="1200"/>
        </a:p>
      </dsp:txBody>
      <dsp:txXfrm>
        <a:off x="34783" y="1635876"/>
        <a:ext cx="10475048" cy="642964"/>
      </dsp:txXfrm>
    </dsp:sp>
    <dsp:sp modelId="{2A50D7D4-64A5-407C-A61E-39B72E3ED344}">
      <dsp:nvSpPr>
        <dsp:cNvPr id="0" name=""/>
        <dsp:cNvSpPr/>
      </dsp:nvSpPr>
      <dsp:spPr>
        <a:xfrm>
          <a:off x="0" y="2397144"/>
          <a:ext cx="10544614"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No hit confirmation</a:t>
          </a:r>
          <a:endParaRPr lang="en-US" sz="2900" kern="1200"/>
        </a:p>
      </dsp:txBody>
      <dsp:txXfrm>
        <a:off x="34783" y="2431927"/>
        <a:ext cx="10475048" cy="642964"/>
      </dsp:txXfrm>
    </dsp:sp>
    <dsp:sp modelId="{0EB5D0EF-556D-4E8E-AC17-2128C42DB45D}">
      <dsp:nvSpPr>
        <dsp:cNvPr id="0" name=""/>
        <dsp:cNvSpPr/>
      </dsp:nvSpPr>
      <dsp:spPr>
        <a:xfrm>
          <a:off x="0" y="3193194"/>
          <a:ext cx="10544614"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May contact denying agency</a:t>
          </a:r>
          <a:endParaRPr lang="en-US" sz="2900" kern="1200"/>
        </a:p>
      </dsp:txBody>
      <dsp:txXfrm>
        <a:off x="34783" y="3227977"/>
        <a:ext cx="10475048" cy="6429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273A5-BCD6-43B0-9C7B-EB55E83BBDB5}">
      <dsp:nvSpPr>
        <dsp:cNvPr id="0" name=""/>
        <dsp:cNvSpPr/>
      </dsp:nvSpPr>
      <dsp:spPr>
        <a:xfrm>
          <a:off x="2623506" y="2333"/>
          <a:ext cx="2353693" cy="11212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a:lnSpc>
              <a:spcPct val="90000"/>
            </a:lnSpc>
            <a:spcBef>
              <a:spcPct val="0"/>
            </a:spcBef>
            <a:spcAft>
              <a:spcPct val="35000"/>
            </a:spcAft>
            <a:buNone/>
          </a:pPr>
          <a:r>
            <a:rPr lang="en-US" sz="3900" kern="1200"/>
            <a:t>Used To:</a:t>
          </a:r>
        </a:p>
      </dsp:txBody>
      <dsp:txXfrm>
        <a:off x="2656346" y="35173"/>
        <a:ext cx="2288013" cy="1055563"/>
      </dsp:txXfrm>
    </dsp:sp>
    <dsp:sp modelId="{56823F7D-1CD1-4B8C-B8E5-8C5455386BCA}">
      <dsp:nvSpPr>
        <dsp:cNvPr id="0" name=""/>
        <dsp:cNvSpPr/>
      </dsp:nvSpPr>
      <dsp:spPr>
        <a:xfrm>
          <a:off x="2858876" y="1123577"/>
          <a:ext cx="235369" cy="776459"/>
        </a:xfrm>
        <a:custGeom>
          <a:avLst/>
          <a:gdLst/>
          <a:ahLst/>
          <a:cxnLst/>
          <a:rect l="0" t="0" r="0" b="0"/>
          <a:pathLst>
            <a:path>
              <a:moveTo>
                <a:pt x="0" y="0"/>
              </a:moveTo>
              <a:lnTo>
                <a:pt x="0" y="776459"/>
              </a:lnTo>
              <a:lnTo>
                <a:pt x="235369" y="776459"/>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3767AE-DB51-49FF-B1A2-4EEDA27E89C0}">
      <dsp:nvSpPr>
        <dsp:cNvPr id="0" name=""/>
        <dsp:cNvSpPr/>
      </dsp:nvSpPr>
      <dsp:spPr>
        <a:xfrm>
          <a:off x="3094245" y="1361809"/>
          <a:ext cx="1796398" cy="107645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Retrieve/View DAC records</a:t>
          </a:r>
        </a:p>
      </dsp:txBody>
      <dsp:txXfrm>
        <a:off x="3125773" y="1393337"/>
        <a:ext cx="1733342" cy="1013399"/>
      </dsp:txXfrm>
    </dsp:sp>
    <dsp:sp modelId="{0DEACFA2-0E45-45F0-B66F-40EEB151EAFC}">
      <dsp:nvSpPr>
        <dsp:cNvPr id="0" name=""/>
        <dsp:cNvSpPr/>
      </dsp:nvSpPr>
      <dsp:spPr>
        <a:xfrm>
          <a:off x="2858876" y="1123577"/>
          <a:ext cx="235369" cy="2069730"/>
        </a:xfrm>
        <a:custGeom>
          <a:avLst/>
          <a:gdLst/>
          <a:ahLst/>
          <a:cxnLst/>
          <a:rect l="0" t="0" r="0" b="0"/>
          <a:pathLst>
            <a:path>
              <a:moveTo>
                <a:pt x="0" y="0"/>
              </a:moveTo>
              <a:lnTo>
                <a:pt x="0" y="2069730"/>
              </a:lnTo>
              <a:lnTo>
                <a:pt x="235369" y="206973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45ED0B-4924-4CAA-BB97-34C369EEDC40}">
      <dsp:nvSpPr>
        <dsp:cNvPr id="0" name=""/>
        <dsp:cNvSpPr/>
      </dsp:nvSpPr>
      <dsp:spPr>
        <a:xfrm>
          <a:off x="3094245" y="2676497"/>
          <a:ext cx="1894039" cy="103362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Obtain photos, probation/parole status, other descriptors</a:t>
          </a:r>
        </a:p>
      </dsp:txBody>
      <dsp:txXfrm>
        <a:off x="3124519" y="2706771"/>
        <a:ext cx="1833491" cy="973073"/>
      </dsp:txXfrm>
    </dsp:sp>
    <dsp:sp modelId="{A69D8EE8-2749-4233-927D-6DC2F2AF0362}">
      <dsp:nvSpPr>
        <dsp:cNvPr id="0" name=""/>
        <dsp:cNvSpPr/>
      </dsp:nvSpPr>
      <dsp:spPr>
        <a:xfrm>
          <a:off x="2858876" y="1123577"/>
          <a:ext cx="235369" cy="3284742"/>
        </a:xfrm>
        <a:custGeom>
          <a:avLst/>
          <a:gdLst/>
          <a:ahLst/>
          <a:cxnLst/>
          <a:rect l="0" t="0" r="0" b="0"/>
          <a:pathLst>
            <a:path>
              <a:moveTo>
                <a:pt x="0" y="0"/>
              </a:moveTo>
              <a:lnTo>
                <a:pt x="0" y="3284742"/>
              </a:lnTo>
              <a:lnTo>
                <a:pt x="235369" y="328474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B1114C-CEAC-433F-A56A-A786E3D8C316}">
      <dsp:nvSpPr>
        <dsp:cNvPr id="0" name=""/>
        <dsp:cNvSpPr/>
      </dsp:nvSpPr>
      <dsp:spPr>
        <a:xfrm>
          <a:off x="3094245" y="3948350"/>
          <a:ext cx="1762489" cy="9199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Access other participating state records</a:t>
          </a:r>
        </a:p>
      </dsp:txBody>
      <dsp:txXfrm>
        <a:off x="3121189" y="3975294"/>
        <a:ext cx="1708601" cy="866049"/>
      </dsp:txXfrm>
    </dsp:sp>
    <dsp:sp modelId="{28226344-78D4-475C-8E22-4B0CA87ADD49}">
      <dsp:nvSpPr>
        <dsp:cNvPr id="0" name=""/>
        <dsp:cNvSpPr/>
      </dsp:nvSpPr>
      <dsp:spPr>
        <a:xfrm>
          <a:off x="5453664" y="2333"/>
          <a:ext cx="2317482" cy="11114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a:lnSpc>
              <a:spcPct val="90000"/>
            </a:lnSpc>
            <a:spcBef>
              <a:spcPct val="0"/>
            </a:spcBef>
            <a:spcAft>
              <a:spcPct val="35000"/>
            </a:spcAft>
            <a:buNone/>
          </a:pPr>
          <a:r>
            <a:rPr lang="en-US" sz="3900" kern="1200"/>
            <a:t>Query By:</a:t>
          </a:r>
        </a:p>
      </dsp:txBody>
      <dsp:txXfrm>
        <a:off x="5486216" y="34885"/>
        <a:ext cx="2252378" cy="1046314"/>
      </dsp:txXfrm>
    </dsp:sp>
    <dsp:sp modelId="{9C521C71-DEA3-4E76-ADE2-54F9DB938582}">
      <dsp:nvSpPr>
        <dsp:cNvPr id="0" name=""/>
        <dsp:cNvSpPr/>
      </dsp:nvSpPr>
      <dsp:spPr>
        <a:xfrm>
          <a:off x="5685412" y="1113752"/>
          <a:ext cx="231748" cy="790520"/>
        </a:xfrm>
        <a:custGeom>
          <a:avLst/>
          <a:gdLst/>
          <a:ahLst/>
          <a:cxnLst/>
          <a:rect l="0" t="0" r="0" b="0"/>
          <a:pathLst>
            <a:path>
              <a:moveTo>
                <a:pt x="0" y="0"/>
              </a:moveTo>
              <a:lnTo>
                <a:pt x="0" y="790520"/>
              </a:lnTo>
              <a:lnTo>
                <a:pt x="231748" y="79052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F275A7-1B4D-4A06-A453-118FE24E3C9A}">
      <dsp:nvSpPr>
        <dsp:cNvPr id="0" name=""/>
        <dsp:cNvSpPr/>
      </dsp:nvSpPr>
      <dsp:spPr>
        <a:xfrm>
          <a:off x="5917161" y="1351984"/>
          <a:ext cx="1688664" cy="110457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DAC </a:t>
          </a:r>
          <a:r>
            <a:rPr lang="en-US" sz="1800" kern="1200"/>
            <a:t>Number</a:t>
          </a:r>
        </a:p>
      </dsp:txBody>
      <dsp:txXfrm>
        <a:off x="5949513" y="1384336"/>
        <a:ext cx="1623960" cy="1039872"/>
      </dsp:txXfrm>
    </dsp:sp>
    <dsp:sp modelId="{BF011DD6-E883-41FC-96F8-A09B8E57D9FF}">
      <dsp:nvSpPr>
        <dsp:cNvPr id="0" name=""/>
        <dsp:cNvSpPr/>
      </dsp:nvSpPr>
      <dsp:spPr>
        <a:xfrm>
          <a:off x="5685412" y="1113752"/>
          <a:ext cx="231748" cy="2050910"/>
        </a:xfrm>
        <a:custGeom>
          <a:avLst/>
          <a:gdLst/>
          <a:ahLst/>
          <a:cxnLst/>
          <a:rect l="0" t="0" r="0" b="0"/>
          <a:pathLst>
            <a:path>
              <a:moveTo>
                <a:pt x="0" y="0"/>
              </a:moveTo>
              <a:lnTo>
                <a:pt x="0" y="2050910"/>
              </a:lnTo>
              <a:lnTo>
                <a:pt x="231748" y="205091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E0020A-4324-446A-8330-21FD4E81EBE9}">
      <dsp:nvSpPr>
        <dsp:cNvPr id="0" name=""/>
        <dsp:cNvSpPr/>
      </dsp:nvSpPr>
      <dsp:spPr>
        <a:xfrm>
          <a:off x="5917161" y="2694793"/>
          <a:ext cx="1721612" cy="93973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FBI or SID Number</a:t>
          </a:r>
        </a:p>
      </dsp:txBody>
      <dsp:txXfrm>
        <a:off x="5944685" y="2722317"/>
        <a:ext cx="1666564" cy="884691"/>
      </dsp:txXfrm>
    </dsp:sp>
    <dsp:sp modelId="{766CF56B-FA9C-4E34-AD01-6691F64DA42D}">
      <dsp:nvSpPr>
        <dsp:cNvPr id="0" name=""/>
        <dsp:cNvSpPr/>
      </dsp:nvSpPr>
      <dsp:spPr>
        <a:xfrm>
          <a:off x="5685412" y="1113752"/>
          <a:ext cx="231748" cy="3212443"/>
        </a:xfrm>
        <a:custGeom>
          <a:avLst/>
          <a:gdLst/>
          <a:ahLst/>
          <a:cxnLst/>
          <a:rect l="0" t="0" r="0" b="0"/>
          <a:pathLst>
            <a:path>
              <a:moveTo>
                <a:pt x="0" y="0"/>
              </a:moveTo>
              <a:lnTo>
                <a:pt x="0" y="3212443"/>
              </a:lnTo>
              <a:lnTo>
                <a:pt x="231748" y="321244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B8A2CE-2F43-4815-9E32-4CEE09315EA5}">
      <dsp:nvSpPr>
        <dsp:cNvPr id="0" name=""/>
        <dsp:cNvSpPr/>
      </dsp:nvSpPr>
      <dsp:spPr>
        <a:xfrm>
          <a:off x="5917161" y="3872764"/>
          <a:ext cx="1787524" cy="90686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a:t>Name and Other Numerical</a:t>
          </a:r>
        </a:p>
      </dsp:txBody>
      <dsp:txXfrm>
        <a:off x="5943722" y="3899325"/>
        <a:ext cx="1734402" cy="8537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25F50-42C8-41E5-A6DE-356B3E2C5235}">
      <dsp:nvSpPr>
        <dsp:cNvPr id="0" name=""/>
        <dsp:cNvSpPr/>
      </dsp:nvSpPr>
      <dsp:spPr>
        <a:xfrm>
          <a:off x="1854712" y="0"/>
          <a:ext cx="1854712" cy="1548062"/>
        </a:xfrm>
        <a:prstGeom prst="trapezoid">
          <a:avLst>
            <a:gd name="adj" fmla="val 59904"/>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bg1"/>
              </a:solidFill>
            </a:rPr>
            <a:t>NIC</a:t>
          </a:r>
        </a:p>
      </dsp:txBody>
      <dsp:txXfrm>
        <a:off x="1854712" y="0"/>
        <a:ext cx="1854712" cy="1548062"/>
      </dsp:txXfrm>
    </dsp:sp>
    <dsp:sp modelId="{6FDA72D0-DB6E-4943-87A7-CB2650D5AFC0}">
      <dsp:nvSpPr>
        <dsp:cNvPr id="0" name=""/>
        <dsp:cNvSpPr/>
      </dsp:nvSpPr>
      <dsp:spPr>
        <a:xfrm>
          <a:off x="927356" y="1548062"/>
          <a:ext cx="3709424" cy="1548062"/>
        </a:xfrm>
        <a:prstGeom prst="trapezoid">
          <a:avLst>
            <a:gd name="adj" fmla="val 59904"/>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bg1"/>
              </a:solidFill>
            </a:rPr>
            <a:t>Name and OCA</a:t>
          </a:r>
        </a:p>
      </dsp:txBody>
      <dsp:txXfrm>
        <a:off x="1576505" y="1548062"/>
        <a:ext cx="2411126" cy="1548062"/>
      </dsp:txXfrm>
    </dsp:sp>
    <dsp:sp modelId="{652E8E1C-77B4-4A18-BEAF-E2253FB9E4FE}">
      <dsp:nvSpPr>
        <dsp:cNvPr id="0" name=""/>
        <dsp:cNvSpPr/>
      </dsp:nvSpPr>
      <dsp:spPr>
        <a:xfrm>
          <a:off x="0" y="3096124"/>
          <a:ext cx="5564137" cy="1548062"/>
        </a:xfrm>
        <a:prstGeom prst="trapezoid">
          <a:avLst>
            <a:gd name="adj" fmla="val 59904"/>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bg1"/>
              </a:solidFill>
            </a:rPr>
            <a:t>Name and DOB, FBI, MNU, and/or SOC</a:t>
          </a:r>
        </a:p>
      </dsp:txBody>
      <dsp:txXfrm>
        <a:off x="973723" y="3096124"/>
        <a:ext cx="3616689" cy="15480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61057-7BDC-44E9-9A83-5DB3825ED4C3}">
      <dsp:nvSpPr>
        <dsp:cNvPr id="0" name=""/>
        <dsp:cNvSpPr/>
      </dsp:nvSpPr>
      <dsp:spPr>
        <a:xfrm>
          <a:off x="0" y="705699"/>
          <a:ext cx="10435176"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Quickly notifies law enforcement and public when:</a:t>
          </a:r>
          <a:endParaRPr lang="en-US" sz="2900" kern="1200"/>
        </a:p>
      </dsp:txBody>
      <dsp:txXfrm>
        <a:off x="34783" y="740482"/>
        <a:ext cx="10365610" cy="642964"/>
      </dsp:txXfrm>
    </dsp:sp>
    <dsp:sp modelId="{30691B35-F7F2-4151-BC79-68502D76923C}">
      <dsp:nvSpPr>
        <dsp:cNvPr id="0" name=""/>
        <dsp:cNvSpPr/>
      </dsp:nvSpPr>
      <dsp:spPr>
        <a:xfrm>
          <a:off x="0" y="1418229"/>
          <a:ext cx="10435176" cy="79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317"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b="0" i="0" kern="1200" baseline="0"/>
            <a:t>LEO killed or seriously injured</a:t>
          </a:r>
          <a:endParaRPr lang="en-US" sz="2300" kern="1200"/>
        </a:p>
        <a:p>
          <a:pPr marL="228600" lvl="1" indent="-228600" algn="l" defTabSz="1022350">
            <a:lnSpc>
              <a:spcPct val="90000"/>
            </a:lnSpc>
            <a:spcBef>
              <a:spcPct val="0"/>
            </a:spcBef>
            <a:spcAft>
              <a:spcPct val="20000"/>
            </a:spcAft>
            <a:buChar char="•"/>
          </a:pPr>
          <a:r>
            <a:rPr lang="en-US" sz="2300" b="0" i="0" kern="1200" baseline="0"/>
            <a:t>Subject on the run</a:t>
          </a:r>
          <a:endParaRPr lang="en-US" sz="2300" kern="1200"/>
        </a:p>
      </dsp:txBody>
      <dsp:txXfrm>
        <a:off x="0" y="1418229"/>
        <a:ext cx="10435176" cy="795397"/>
      </dsp:txXfrm>
    </dsp:sp>
    <dsp:sp modelId="{4F7EF384-D804-4787-B6F1-5D9B4940170B}">
      <dsp:nvSpPr>
        <dsp:cNvPr id="0" name=""/>
        <dsp:cNvSpPr/>
      </dsp:nvSpPr>
      <dsp:spPr>
        <a:xfrm>
          <a:off x="0" y="2213627"/>
          <a:ext cx="10435176"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NC Center for Missing Persons</a:t>
          </a:r>
          <a:endParaRPr lang="en-US" sz="2900" kern="1200"/>
        </a:p>
      </dsp:txBody>
      <dsp:txXfrm>
        <a:off x="34783" y="2248410"/>
        <a:ext cx="10365610" cy="642964"/>
      </dsp:txXfrm>
    </dsp:sp>
    <dsp:sp modelId="{BD733A13-DA58-4027-8377-81B6E916D098}">
      <dsp:nvSpPr>
        <dsp:cNvPr id="0" name=""/>
        <dsp:cNvSpPr/>
      </dsp:nvSpPr>
      <dsp:spPr>
        <a:xfrm>
          <a:off x="0" y="3009677"/>
          <a:ext cx="10435176"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dirty="0"/>
            <a:t>NCIC record responses should have ‘BLUE ALERT’ caveat at top</a:t>
          </a:r>
          <a:endParaRPr lang="en-US" sz="2900" kern="1200" dirty="0"/>
        </a:p>
      </dsp:txBody>
      <dsp:txXfrm>
        <a:off x="34783" y="3044460"/>
        <a:ext cx="10365610" cy="6429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4701-2F6D-4E3F-BBBD-9CA8A7975C36}">
      <dsp:nvSpPr>
        <dsp:cNvPr id="0" name=""/>
        <dsp:cNvSpPr/>
      </dsp:nvSpPr>
      <dsp:spPr>
        <a:xfrm>
          <a:off x="0" y="33702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8A4B2A-9ED4-41AA-911E-7AAF9235FDB3}">
      <dsp:nvSpPr>
        <dsp:cNvPr id="0" name=""/>
        <dsp:cNvSpPr/>
      </dsp:nvSpPr>
      <dsp:spPr>
        <a:xfrm>
          <a:off x="398636" y="5658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DISABLED</a:t>
          </a:r>
        </a:p>
      </dsp:txBody>
      <dsp:txXfrm>
        <a:off x="426016" y="83960"/>
        <a:ext cx="5526146" cy="506120"/>
      </dsp:txXfrm>
    </dsp:sp>
    <dsp:sp modelId="{320E8B75-632F-40E1-A86F-7B837351DBEE}">
      <dsp:nvSpPr>
        <dsp:cNvPr id="0" name=""/>
        <dsp:cNvSpPr/>
      </dsp:nvSpPr>
      <dsp:spPr>
        <a:xfrm>
          <a:off x="0" y="119886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26409A-6BCC-4A8B-B81C-71518B2C10DB}">
      <dsp:nvSpPr>
        <dsp:cNvPr id="0" name=""/>
        <dsp:cNvSpPr/>
      </dsp:nvSpPr>
      <dsp:spPr>
        <a:xfrm>
          <a:off x="398636" y="91842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ENDANGERED</a:t>
          </a:r>
        </a:p>
      </dsp:txBody>
      <dsp:txXfrm>
        <a:off x="426016" y="945800"/>
        <a:ext cx="5526146" cy="506120"/>
      </dsp:txXfrm>
    </dsp:sp>
    <dsp:sp modelId="{47C4942D-E02B-4A50-9E1D-0D3306F42511}">
      <dsp:nvSpPr>
        <dsp:cNvPr id="0" name=""/>
        <dsp:cNvSpPr/>
      </dsp:nvSpPr>
      <dsp:spPr>
        <a:xfrm>
          <a:off x="0" y="206070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8FAC99-56D3-4DA3-A55D-979D024A3B6C}">
      <dsp:nvSpPr>
        <dsp:cNvPr id="0" name=""/>
        <dsp:cNvSpPr/>
      </dsp:nvSpPr>
      <dsp:spPr>
        <a:xfrm>
          <a:off x="398636" y="178026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INVOLUNTARY</a:t>
          </a:r>
        </a:p>
      </dsp:txBody>
      <dsp:txXfrm>
        <a:off x="426016" y="1807640"/>
        <a:ext cx="5526146" cy="506120"/>
      </dsp:txXfrm>
    </dsp:sp>
    <dsp:sp modelId="{13854C1F-8946-48D2-94AF-D795DD6A47E3}">
      <dsp:nvSpPr>
        <dsp:cNvPr id="0" name=""/>
        <dsp:cNvSpPr/>
      </dsp:nvSpPr>
      <dsp:spPr>
        <a:xfrm>
          <a:off x="0" y="292254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A304E0-E312-402C-8F93-91B6377A4831}">
      <dsp:nvSpPr>
        <dsp:cNvPr id="0" name=""/>
        <dsp:cNvSpPr/>
      </dsp:nvSpPr>
      <dsp:spPr>
        <a:xfrm>
          <a:off x="398636" y="264210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CATASTROPHE VICTIM</a:t>
          </a:r>
        </a:p>
      </dsp:txBody>
      <dsp:txXfrm>
        <a:off x="426016" y="2669480"/>
        <a:ext cx="5526146" cy="506120"/>
      </dsp:txXfrm>
    </dsp:sp>
    <dsp:sp modelId="{072CEC82-BF09-47E0-A4A6-C59A36C6CCA1}">
      <dsp:nvSpPr>
        <dsp:cNvPr id="0" name=""/>
        <dsp:cNvSpPr/>
      </dsp:nvSpPr>
      <dsp:spPr>
        <a:xfrm>
          <a:off x="0" y="378438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87BA72-7EEA-4E86-8C12-9BC2D1E96D64}">
      <dsp:nvSpPr>
        <dsp:cNvPr id="0" name=""/>
        <dsp:cNvSpPr/>
      </dsp:nvSpPr>
      <dsp:spPr>
        <a:xfrm>
          <a:off x="398636" y="350394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OTHER</a:t>
          </a:r>
        </a:p>
      </dsp:txBody>
      <dsp:txXfrm>
        <a:off x="426016" y="3531320"/>
        <a:ext cx="5526146" cy="506120"/>
      </dsp:txXfrm>
    </dsp:sp>
    <dsp:sp modelId="{43333177-9892-4BEC-8B93-63B7E749E5AD}">
      <dsp:nvSpPr>
        <dsp:cNvPr id="0" name=""/>
        <dsp:cNvSpPr/>
      </dsp:nvSpPr>
      <dsp:spPr>
        <a:xfrm>
          <a:off x="0" y="4646220"/>
          <a:ext cx="7972724" cy="478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152B37-F564-4FAD-81CB-27E3AE03CEE7}">
      <dsp:nvSpPr>
        <dsp:cNvPr id="0" name=""/>
        <dsp:cNvSpPr/>
      </dsp:nvSpPr>
      <dsp:spPr>
        <a:xfrm>
          <a:off x="398636" y="4365780"/>
          <a:ext cx="5580906"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0945" tIns="0" rIns="210945" bIns="0" numCol="1" spcCol="1270" anchor="ctr" anchorCtr="0">
          <a:noAutofit/>
        </a:bodyPr>
        <a:lstStyle/>
        <a:p>
          <a:pPr marL="0" lvl="0" indent="0" algn="l" defTabSz="1066800">
            <a:lnSpc>
              <a:spcPct val="90000"/>
            </a:lnSpc>
            <a:spcBef>
              <a:spcPct val="0"/>
            </a:spcBef>
            <a:spcAft>
              <a:spcPct val="35000"/>
            </a:spcAft>
            <a:buNone/>
          </a:pPr>
          <a:r>
            <a:rPr lang="en-US" sz="2400" kern="1200"/>
            <a:t>JUVENILE RUNAWAY</a:t>
          </a:r>
        </a:p>
      </dsp:txBody>
      <dsp:txXfrm>
        <a:off x="426016" y="4393160"/>
        <a:ext cx="5526146" cy="5061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A9684-E7AA-45C8-9B74-840890C767AB}">
      <dsp:nvSpPr>
        <dsp:cNvPr id="0" name=""/>
        <dsp:cNvSpPr/>
      </dsp:nvSpPr>
      <dsp:spPr>
        <a:xfrm>
          <a:off x="0" y="1176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17 or younger</a:t>
          </a:r>
          <a:endParaRPr lang="en-US" sz="2900" kern="1200"/>
        </a:p>
      </dsp:txBody>
      <dsp:txXfrm>
        <a:off x="34783" y="46544"/>
        <a:ext cx="9949149" cy="642964"/>
      </dsp:txXfrm>
    </dsp:sp>
    <dsp:sp modelId="{EC6EB301-5DF2-48D6-9CA8-F67A806E8142}">
      <dsp:nvSpPr>
        <dsp:cNvPr id="0" name=""/>
        <dsp:cNvSpPr/>
      </dsp:nvSpPr>
      <dsp:spPr>
        <a:xfrm>
          <a:off x="0" y="80781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Abducted</a:t>
          </a:r>
          <a:endParaRPr lang="en-US" sz="2900" kern="1200"/>
        </a:p>
      </dsp:txBody>
      <dsp:txXfrm>
        <a:off x="34783" y="842594"/>
        <a:ext cx="9949149" cy="642964"/>
      </dsp:txXfrm>
    </dsp:sp>
    <dsp:sp modelId="{46D19A15-5B54-4F5E-B540-C83F23604D51}">
      <dsp:nvSpPr>
        <dsp:cNvPr id="0" name=""/>
        <dsp:cNvSpPr/>
      </dsp:nvSpPr>
      <dsp:spPr>
        <a:xfrm>
          <a:off x="0" y="160386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Routed statewide to all terminals</a:t>
          </a:r>
          <a:endParaRPr lang="en-US" sz="2900" kern="1200"/>
        </a:p>
      </dsp:txBody>
      <dsp:txXfrm>
        <a:off x="34783" y="1638644"/>
        <a:ext cx="9949149" cy="642964"/>
      </dsp:txXfrm>
    </dsp:sp>
    <dsp:sp modelId="{BC4E02D4-C31D-4DDD-94EA-8F8196C8E798}">
      <dsp:nvSpPr>
        <dsp:cNvPr id="0" name=""/>
        <dsp:cNvSpPr/>
      </dsp:nvSpPr>
      <dsp:spPr>
        <a:xfrm>
          <a:off x="0" y="239991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Forward per your department policy</a:t>
          </a:r>
          <a:endParaRPr lang="en-US" sz="2900" kern="1200"/>
        </a:p>
      </dsp:txBody>
      <dsp:txXfrm>
        <a:off x="34783" y="2434694"/>
        <a:ext cx="9949149" cy="6429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F0F64-EB0E-4142-B9A3-8E7054ABCD83}">
      <dsp:nvSpPr>
        <dsp:cNvPr id="0" name=""/>
        <dsp:cNvSpPr/>
      </dsp:nvSpPr>
      <dsp:spPr>
        <a:xfrm>
          <a:off x="0" y="1176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Adults 18-64</a:t>
          </a:r>
          <a:endParaRPr lang="en-US" sz="2900" kern="1200"/>
        </a:p>
      </dsp:txBody>
      <dsp:txXfrm>
        <a:off x="34783" y="46544"/>
        <a:ext cx="9949149" cy="642964"/>
      </dsp:txXfrm>
    </dsp:sp>
    <dsp:sp modelId="{BCFDAF40-F467-485B-ADEF-24EEDEF2642F}">
      <dsp:nvSpPr>
        <dsp:cNvPr id="0" name=""/>
        <dsp:cNvSpPr/>
      </dsp:nvSpPr>
      <dsp:spPr>
        <a:xfrm>
          <a:off x="0" y="80781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Abducted</a:t>
          </a:r>
          <a:endParaRPr lang="en-US" sz="2900" kern="1200"/>
        </a:p>
      </dsp:txBody>
      <dsp:txXfrm>
        <a:off x="34783" y="842594"/>
        <a:ext cx="9949149" cy="642964"/>
      </dsp:txXfrm>
    </dsp:sp>
    <dsp:sp modelId="{8E87975F-0DAB-43A9-BC7A-F091562A04BF}">
      <dsp:nvSpPr>
        <dsp:cNvPr id="0" name=""/>
        <dsp:cNvSpPr/>
      </dsp:nvSpPr>
      <dsp:spPr>
        <a:xfrm>
          <a:off x="0" y="160386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Routed statewide to all terminals</a:t>
          </a:r>
          <a:endParaRPr lang="en-US" sz="2900" kern="1200"/>
        </a:p>
      </dsp:txBody>
      <dsp:txXfrm>
        <a:off x="34783" y="1638644"/>
        <a:ext cx="9949149" cy="642964"/>
      </dsp:txXfrm>
    </dsp:sp>
    <dsp:sp modelId="{1144C8A3-95CB-4C9E-9659-D110ECB4D210}">
      <dsp:nvSpPr>
        <dsp:cNvPr id="0" name=""/>
        <dsp:cNvSpPr/>
      </dsp:nvSpPr>
      <dsp:spPr>
        <a:xfrm>
          <a:off x="0" y="2399911"/>
          <a:ext cx="10018715"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Forward per your department policy</a:t>
          </a:r>
          <a:endParaRPr lang="en-US" sz="2900" kern="1200"/>
        </a:p>
      </dsp:txBody>
      <dsp:txXfrm>
        <a:off x="34783" y="2434694"/>
        <a:ext cx="9949149" cy="64296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CAFDB-86AE-4A77-9B99-D5C76EFB2156}">
      <dsp:nvSpPr>
        <dsp:cNvPr id="0" name=""/>
        <dsp:cNvSpPr/>
      </dsp:nvSpPr>
      <dsp:spPr>
        <a:xfrm>
          <a:off x="0" y="46953"/>
          <a:ext cx="10237004" cy="16769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For missing persons </a:t>
          </a:r>
          <a:r>
            <a:rPr lang="en-US" sz="4200" b="1" i="0" kern="1200"/>
            <a:t>age 64 or younger</a:t>
          </a:r>
          <a:endParaRPr lang="en-US" sz="4200" b="0" i="0" kern="1200"/>
        </a:p>
      </dsp:txBody>
      <dsp:txXfrm>
        <a:off x="81860" y="128813"/>
        <a:ext cx="10073284" cy="1513182"/>
      </dsp:txXfrm>
    </dsp:sp>
    <dsp:sp modelId="{45204B83-1F23-4213-8C70-4346A414D8F2}">
      <dsp:nvSpPr>
        <dsp:cNvPr id="0" name=""/>
        <dsp:cNvSpPr/>
      </dsp:nvSpPr>
      <dsp:spPr>
        <a:xfrm>
          <a:off x="0" y="1844815"/>
          <a:ext cx="10237004" cy="16769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Includes </a:t>
          </a:r>
          <a:r>
            <a:rPr lang="en-US" sz="4200" b="1" i="0" kern="1200"/>
            <a:t>children</a:t>
          </a:r>
          <a:r>
            <a:rPr lang="en-US" sz="4200" b="0" i="0" kern="1200"/>
            <a:t> with cognitive impairments</a:t>
          </a:r>
        </a:p>
      </dsp:txBody>
      <dsp:txXfrm>
        <a:off x="81860" y="1926675"/>
        <a:ext cx="10073284" cy="1513182"/>
      </dsp:txXfrm>
    </dsp:sp>
    <dsp:sp modelId="{11D018B1-D62C-4C3B-BFC4-A7DA5F132A3D}">
      <dsp:nvSpPr>
        <dsp:cNvPr id="0" name=""/>
        <dsp:cNvSpPr/>
      </dsp:nvSpPr>
      <dsp:spPr>
        <a:xfrm>
          <a:off x="0" y="3642678"/>
          <a:ext cx="10237004" cy="167690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Must have </a:t>
          </a:r>
          <a:r>
            <a:rPr lang="en-US" sz="4200" b="1" i="0" kern="1200"/>
            <a:t>dementia, Alzheimer’s, or similar condition</a:t>
          </a:r>
          <a:endParaRPr lang="en-US" sz="4200" b="0" i="0" kern="1200"/>
        </a:p>
      </dsp:txBody>
      <dsp:txXfrm>
        <a:off x="81860" y="3724538"/>
        <a:ext cx="10073284" cy="151318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57F0D-CD8A-46B7-9E83-12E25814983D}">
      <dsp:nvSpPr>
        <dsp:cNvPr id="0" name=""/>
        <dsp:cNvSpPr/>
      </dsp:nvSpPr>
      <dsp:spPr>
        <a:xfrm>
          <a:off x="0" y="34983"/>
          <a:ext cx="10237004" cy="16707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Missing adult with </a:t>
          </a:r>
          <a:r>
            <a:rPr lang="en-US" sz="4200" b="1" i="0" kern="1200"/>
            <a:t>cognitive impairment</a:t>
          </a:r>
          <a:br>
            <a:rPr lang="en-US" sz="4200" b="0" i="0" kern="1200"/>
          </a:br>
          <a:r>
            <a:rPr lang="en-US" sz="4200" b="0" i="1" kern="1200"/>
            <a:t>(e.g., Alzheimer’s, dementia)</a:t>
          </a:r>
          <a:endParaRPr lang="en-US" sz="4200" b="0" i="0" kern="1200"/>
        </a:p>
      </dsp:txBody>
      <dsp:txXfrm>
        <a:off x="81560" y="116543"/>
        <a:ext cx="10073884" cy="1507639"/>
      </dsp:txXfrm>
    </dsp:sp>
    <dsp:sp modelId="{B72EB4BC-2E48-4220-94D1-1C67818A843A}">
      <dsp:nvSpPr>
        <dsp:cNvPr id="0" name=""/>
        <dsp:cNvSpPr/>
      </dsp:nvSpPr>
      <dsp:spPr>
        <a:xfrm>
          <a:off x="0" y="1826703"/>
          <a:ext cx="10237004" cy="16707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Must be </a:t>
          </a:r>
          <a:r>
            <a:rPr lang="en-US" sz="4200" b="1" i="0" kern="1200"/>
            <a:t>65+</a:t>
          </a:r>
          <a:r>
            <a:rPr lang="en-US" sz="4200" b="0" i="0" kern="1200"/>
            <a:t> and reported missing </a:t>
          </a:r>
          <a:r>
            <a:rPr lang="en-US" sz="4200" b="1" i="0" kern="1200"/>
            <a:t>within 72 hours</a:t>
          </a:r>
          <a:endParaRPr lang="en-US" sz="4200" b="0" i="0" kern="1200"/>
        </a:p>
      </dsp:txBody>
      <dsp:txXfrm>
        <a:off x="81560" y="1908263"/>
        <a:ext cx="10073884" cy="1507639"/>
      </dsp:txXfrm>
    </dsp:sp>
    <dsp:sp modelId="{2DE6814F-7166-4DF4-B618-20C68FB3FE8A}">
      <dsp:nvSpPr>
        <dsp:cNvPr id="0" name=""/>
        <dsp:cNvSpPr/>
      </dsp:nvSpPr>
      <dsp:spPr>
        <a:xfrm>
          <a:off x="0" y="3618423"/>
          <a:ext cx="10237004" cy="16707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Font typeface="Arial" panose="020B0604020202020204" pitchFamily="34" charset="0"/>
            <a:buNone/>
          </a:pPr>
          <a:r>
            <a:rPr lang="en-US" sz="4200" b="0" i="0" kern="1200"/>
            <a:t>At risk of </a:t>
          </a:r>
          <a:r>
            <a:rPr lang="en-US" sz="4200" b="1" i="0" kern="1200"/>
            <a:t>harm, abuse, neglect, or exploitation</a:t>
          </a:r>
          <a:endParaRPr lang="en-US" sz="4200" b="0" i="0" kern="1200"/>
        </a:p>
      </dsp:txBody>
      <dsp:txXfrm>
        <a:off x="81560" y="3699983"/>
        <a:ext cx="10073884" cy="150763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57F0D-CD8A-46B7-9E83-12E25814983D}">
      <dsp:nvSpPr>
        <dsp:cNvPr id="0" name=""/>
        <dsp:cNvSpPr/>
      </dsp:nvSpPr>
      <dsp:spPr>
        <a:xfrm>
          <a:off x="0" y="15768"/>
          <a:ext cx="10237004" cy="17046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Font typeface="Arial" panose="020B0604020202020204" pitchFamily="34" charset="0"/>
            <a:buNone/>
          </a:pPr>
          <a:r>
            <a:rPr lang="en-US" sz="3100" b="0" i="0" kern="1200" dirty="0"/>
            <a:t>Missing person, of any age, during an extreme weather</a:t>
          </a:r>
          <a:br>
            <a:rPr lang="en-US" sz="3100" b="0" i="0" kern="1200" dirty="0"/>
          </a:br>
          <a:r>
            <a:rPr lang="en-US" sz="3100" b="0" i="1" kern="1200" dirty="0"/>
            <a:t>(e.g., extreme heat, extreme cold, significant weather event)</a:t>
          </a:r>
          <a:endParaRPr lang="en-US" sz="3100" b="0" i="0" kern="1200" dirty="0"/>
        </a:p>
      </dsp:txBody>
      <dsp:txXfrm>
        <a:off x="83216" y="98984"/>
        <a:ext cx="10070572" cy="1538258"/>
      </dsp:txXfrm>
    </dsp:sp>
    <dsp:sp modelId="{B72EB4BC-2E48-4220-94D1-1C67818A843A}">
      <dsp:nvSpPr>
        <dsp:cNvPr id="0" name=""/>
        <dsp:cNvSpPr/>
      </dsp:nvSpPr>
      <dsp:spPr>
        <a:xfrm>
          <a:off x="0" y="1809738"/>
          <a:ext cx="10237004" cy="17046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Font typeface="Arial" panose="020B0604020202020204" pitchFamily="34" charset="0"/>
            <a:buNone/>
          </a:pPr>
          <a:r>
            <a:rPr lang="en-US" sz="3100" b="0" i="0" kern="1200" dirty="0"/>
            <a:t>Reported missing </a:t>
          </a:r>
          <a:r>
            <a:rPr lang="en-US" sz="3100" b="1" i="0" kern="1200" dirty="0"/>
            <a:t>within 72 hours</a:t>
          </a:r>
          <a:endParaRPr lang="en-US" sz="3100" b="0" i="0" kern="1200" dirty="0"/>
        </a:p>
      </dsp:txBody>
      <dsp:txXfrm>
        <a:off x="83216" y="1892954"/>
        <a:ext cx="10070572" cy="1538258"/>
      </dsp:txXfrm>
    </dsp:sp>
    <dsp:sp modelId="{2DE6814F-7166-4DF4-B618-20C68FB3FE8A}">
      <dsp:nvSpPr>
        <dsp:cNvPr id="0" name=""/>
        <dsp:cNvSpPr/>
      </dsp:nvSpPr>
      <dsp:spPr>
        <a:xfrm>
          <a:off x="0" y="3603708"/>
          <a:ext cx="10237004" cy="17046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Font typeface="Arial" panose="020B0604020202020204" pitchFamily="34" charset="0"/>
            <a:buNone/>
          </a:pPr>
          <a:r>
            <a:rPr lang="en-US" sz="3100" b="0" i="0" kern="1200" dirty="0"/>
            <a:t>On foot, not in a vehicle</a:t>
          </a:r>
        </a:p>
      </dsp:txBody>
      <dsp:txXfrm>
        <a:off x="83216" y="3686924"/>
        <a:ext cx="10070572" cy="153825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47F67-683A-4F65-BF85-1FA2CBAD0A72}">
      <dsp:nvSpPr>
        <dsp:cNvPr id="0" name=""/>
        <dsp:cNvSpPr/>
      </dsp:nvSpPr>
      <dsp:spPr>
        <a:xfrm>
          <a:off x="-4664154" y="-715022"/>
          <a:ext cx="5555755" cy="5555755"/>
        </a:xfrm>
        <a:prstGeom prst="blockArc">
          <a:avLst>
            <a:gd name="adj1" fmla="val 18900000"/>
            <a:gd name="adj2" fmla="val 2700000"/>
            <a:gd name="adj3" fmla="val 389"/>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622A53-B4EB-41A1-B951-B424739348FF}">
      <dsp:nvSpPr>
        <dsp:cNvPr id="0" name=""/>
        <dsp:cNvSpPr/>
      </dsp:nvSpPr>
      <dsp:spPr>
        <a:xfrm>
          <a:off x="573422" y="412571"/>
          <a:ext cx="5577443" cy="8251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95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Unidentified Deceased</a:t>
          </a:r>
        </a:p>
      </dsp:txBody>
      <dsp:txXfrm>
        <a:off x="573422" y="412571"/>
        <a:ext cx="5577443" cy="825142"/>
      </dsp:txXfrm>
    </dsp:sp>
    <dsp:sp modelId="{A42A7490-B63E-4C8C-BA6C-9FCD35AB5609}">
      <dsp:nvSpPr>
        <dsp:cNvPr id="0" name=""/>
        <dsp:cNvSpPr/>
      </dsp:nvSpPr>
      <dsp:spPr>
        <a:xfrm>
          <a:off x="57708" y="309428"/>
          <a:ext cx="1031427" cy="1031427"/>
        </a:xfrm>
        <a:prstGeom prst="ellipse">
          <a:avLst/>
        </a:prstGeom>
        <a:blipFill rotWithShape="0">
          <a:blip xmlns:r="http://schemas.openxmlformats.org/officeDocument/2006/relationships" r:embed="rId1"/>
          <a:srcRect/>
          <a:stretch>
            <a:fillRect l="-1000" r="-1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B07E7B-3A4C-4EF0-AD57-BFCC11E3C7FC}">
      <dsp:nvSpPr>
        <dsp:cNvPr id="0" name=""/>
        <dsp:cNvSpPr/>
      </dsp:nvSpPr>
      <dsp:spPr>
        <a:xfrm>
          <a:off x="873361" y="1650284"/>
          <a:ext cx="5277504" cy="8251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95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Unidentified Catastrophe Victim</a:t>
          </a:r>
        </a:p>
      </dsp:txBody>
      <dsp:txXfrm>
        <a:off x="873361" y="1650284"/>
        <a:ext cx="5277504" cy="825142"/>
      </dsp:txXfrm>
    </dsp:sp>
    <dsp:sp modelId="{A31B399C-DB11-4A45-B3F9-D74AC862BC50}">
      <dsp:nvSpPr>
        <dsp:cNvPr id="0" name=""/>
        <dsp:cNvSpPr/>
      </dsp:nvSpPr>
      <dsp:spPr>
        <a:xfrm>
          <a:off x="357647" y="1547141"/>
          <a:ext cx="1031427" cy="1031427"/>
        </a:xfrm>
        <a:prstGeom prst="ellipse">
          <a:avLst/>
        </a:prstGeom>
        <a:blipFill rotWithShape="0">
          <a:blip xmlns:r="http://schemas.openxmlformats.org/officeDocument/2006/relationships" r:embed="rId1"/>
          <a:srcRect/>
          <a:stretch>
            <a:fillRect l="-1000" r="-1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BBEE69-7A2B-4471-9569-622915DACE5A}">
      <dsp:nvSpPr>
        <dsp:cNvPr id="0" name=""/>
        <dsp:cNvSpPr/>
      </dsp:nvSpPr>
      <dsp:spPr>
        <a:xfrm>
          <a:off x="573422" y="2887997"/>
          <a:ext cx="5577443" cy="8251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495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Unidentified Living</a:t>
          </a:r>
        </a:p>
      </dsp:txBody>
      <dsp:txXfrm>
        <a:off x="573422" y="2887997"/>
        <a:ext cx="5577443" cy="825142"/>
      </dsp:txXfrm>
    </dsp:sp>
    <dsp:sp modelId="{60EA0243-5A0A-40AA-B176-7470931CADB1}">
      <dsp:nvSpPr>
        <dsp:cNvPr id="0" name=""/>
        <dsp:cNvSpPr/>
      </dsp:nvSpPr>
      <dsp:spPr>
        <a:xfrm>
          <a:off x="57708" y="2784854"/>
          <a:ext cx="1031427" cy="1031427"/>
        </a:xfrm>
        <a:prstGeom prst="ellipse">
          <a:avLst/>
        </a:prstGeom>
        <a:blipFill rotWithShape="0">
          <a:blip xmlns:r="http://schemas.openxmlformats.org/officeDocument/2006/relationships" r:embed="rId1"/>
          <a:srcRect/>
          <a:stretch>
            <a:fillRect l="-1000" r="-1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AB364-F3B3-4870-8459-F1E5CBA632F8}">
      <dsp:nvSpPr>
        <dsp:cNvPr id="0" name=""/>
        <dsp:cNvSpPr/>
      </dsp:nvSpPr>
      <dsp:spPr>
        <a:xfrm>
          <a:off x="2447131" y="1479162"/>
          <a:ext cx="1057252" cy="478765"/>
        </a:xfrm>
        <a:custGeom>
          <a:avLst/>
          <a:gdLst/>
          <a:ahLst/>
          <a:cxnLst/>
          <a:rect l="0" t="0" r="0" b="0"/>
          <a:pathLst>
            <a:path>
              <a:moveTo>
                <a:pt x="0" y="0"/>
              </a:moveTo>
              <a:lnTo>
                <a:pt x="0" y="295275"/>
              </a:lnTo>
              <a:lnTo>
                <a:pt x="1057252" y="295275"/>
              </a:lnTo>
              <a:lnTo>
                <a:pt x="1057252" y="47876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75199C-FC2D-4076-85EA-BDF0754D8475}">
      <dsp:nvSpPr>
        <dsp:cNvPr id="0" name=""/>
        <dsp:cNvSpPr/>
      </dsp:nvSpPr>
      <dsp:spPr>
        <a:xfrm>
          <a:off x="1389878" y="1479162"/>
          <a:ext cx="1057252" cy="478765"/>
        </a:xfrm>
        <a:custGeom>
          <a:avLst/>
          <a:gdLst/>
          <a:ahLst/>
          <a:cxnLst/>
          <a:rect l="0" t="0" r="0" b="0"/>
          <a:pathLst>
            <a:path>
              <a:moveTo>
                <a:pt x="1057252" y="0"/>
              </a:moveTo>
              <a:lnTo>
                <a:pt x="1057252" y="295275"/>
              </a:lnTo>
              <a:lnTo>
                <a:pt x="0" y="295275"/>
              </a:lnTo>
              <a:lnTo>
                <a:pt x="0" y="47876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3FABC2-3179-4336-B800-ED8A7A4A2E67}">
      <dsp:nvSpPr>
        <dsp:cNvPr id="0" name=""/>
        <dsp:cNvSpPr/>
      </dsp:nvSpPr>
      <dsp:spPr>
        <a:xfrm>
          <a:off x="911" y="404295"/>
          <a:ext cx="4892438" cy="10748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312"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a:t>Gang File</a:t>
          </a:r>
        </a:p>
      </dsp:txBody>
      <dsp:txXfrm>
        <a:off x="911" y="404295"/>
        <a:ext cx="4892438" cy="1074867"/>
      </dsp:txXfrm>
    </dsp:sp>
    <dsp:sp modelId="{476955BB-640B-46DF-94E2-C5F9230D8397}">
      <dsp:nvSpPr>
        <dsp:cNvPr id="0" name=""/>
        <dsp:cNvSpPr/>
      </dsp:nvSpPr>
      <dsp:spPr>
        <a:xfrm>
          <a:off x="0" y="274692"/>
          <a:ext cx="1096971" cy="1298438"/>
        </a:xfrm>
        <a:prstGeom prst="rect">
          <a:avLst/>
        </a:prstGeom>
        <a:blipFill rotWithShape="1">
          <a:blip xmlns:r="http://schemas.openxmlformats.org/officeDocument/2006/relationships" r:embed="rId1"/>
          <a:srcRect/>
          <a:stretch>
            <a:fillRect t="-15000" b="-1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E4EE4E-AF9D-499B-AEFE-C8D019C6738C}">
      <dsp:nvSpPr>
        <dsp:cNvPr id="0" name=""/>
        <dsp:cNvSpPr/>
      </dsp:nvSpPr>
      <dsp:spPr>
        <a:xfrm>
          <a:off x="516117" y="1957928"/>
          <a:ext cx="1747523" cy="87376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312"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QGG</a:t>
          </a:r>
        </a:p>
      </dsp:txBody>
      <dsp:txXfrm>
        <a:off x="516117" y="1957928"/>
        <a:ext cx="1747523" cy="873761"/>
      </dsp:txXfrm>
    </dsp:sp>
    <dsp:sp modelId="{B69BE5FA-F3E6-4534-9C35-32D0982E0CF4}">
      <dsp:nvSpPr>
        <dsp:cNvPr id="0" name=""/>
        <dsp:cNvSpPr/>
      </dsp:nvSpPr>
      <dsp:spPr>
        <a:xfrm>
          <a:off x="603493" y="2045304"/>
          <a:ext cx="524257" cy="699009"/>
        </a:xfrm>
        <a:prstGeom prst="rect">
          <a:avLst/>
        </a:prstGeom>
        <a:blipFill rotWithShape="1">
          <a:blip xmlns:r="http://schemas.openxmlformats.org/officeDocument/2006/relationships" r:embed="rId2"/>
          <a:srcRect/>
          <a:stretch>
            <a:fillRect l="-6000" r="-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AF8BF1-CE0E-46B0-8CAC-825D0F883D84}">
      <dsp:nvSpPr>
        <dsp:cNvPr id="0" name=""/>
        <dsp:cNvSpPr/>
      </dsp:nvSpPr>
      <dsp:spPr>
        <a:xfrm>
          <a:off x="2630621" y="1957928"/>
          <a:ext cx="1747523" cy="87376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312"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QGM</a:t>
          </a:r>
        </a:p>
      </dsp:txBody>
      <dsp:txXfrm>
        <a:off x="2630621" y="1957928"/>
        <a:ext cx="1747523" cy="873761"/>
      </dsp:txXfrm>
    </dsp:sp>
    <dsp:sp modelId="{DAE2AF8B-8238-42D4-B9F3-033C40DF8BF9}">
      <dsp:nvSpPr>
        <dsp:cNvPr id="0" name=""/>
        <dsp:cNvSpPr/>
      </dsp:nvSpPr>
      <dsp:spPr>
        <a:xfrm>
          <a:off x="2717997" y="2045304"/>
          <a:ext cx="524257" cy="699009"/>
        </a:xfrm>
        <a:prstGeom prst="rect">
          <a:avLst/>
        </a:prstGeom>
        <a:blipFill rotWithShape="1">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9AB364-F3B3-4870-8459-F1E5CBA632F8}">
      <dsp:nvSpPr>
        <dsp:cNvPr id="0" name=""/>
        <dsp:cNvSpPr/>
      </dsp:nvSpPr>
      <dsp:spPr>
        <a:xfrm>
          <a:off x="2447925" y="1479135"/>
          <a:ext cx="1231189" cy="478920"/>
        </a:xfrm>
        <a:custGeom>
          <a:avLst/>
          <a:gdLst/>
          <a:ahLst/>
          <a:cxnLst/>
          <a:rect l="0" t="0" r="0" b="0"/>
          <a:pathLst>
            <a:path>
              <a:moveTo>
                <a:pt x="0" y="0"/>
              </a:moveTo>
              <a:lnTo>
                <a:pt x="0" y="295371"/>
              </a:lnTo>
              <a:lnTo>
                <a:pt x="1231189" y="295371"/>
              </a:lnTo>
              <a:lnTo>
                <a:pt x="1231189" y="47892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75199C-FC2D-4076-85EA-BDF0754D8475}">
      <dsp:nvSpPr>
        <dsp:cNvPr id="0" name=""/>
        <dsp:cNvSpPr/>
      </dsp:nvSpPr>
      <dsp:spPr>
        <a:xfrm>
          <a:off x="1165971" y="1479135"/>
          <a:ext cx="1281953" cy="478920"/>
        </a:xfrm>
        <a:custGeom>
          <a:avLst/>
          <a:gdLst/>
          <a:ahLst/>
          <a:cxnLst/>
          <a:rect l="0" t="0" r="0" b="0"/>
          <a:pathLst>
            <a:path>
              <a:moveTo>
                <a:pt x="1281953" y="0"/>
              </a:moveTo>
              <a:lnTo>
                <a:pt x="1281953" y="295371"/>
              </a:lnTo>
              <a:lnTo>
                <a:pt x="0" y="295371"/>
              </a:lnTo>
              <a:lnTo>
                <a:pt x="0" y="47892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3FABC2-3179-4336-B800-ED8A7A4A2E67}">
      <dsp:nvSpPr>
        <dsp:cNvPr id="0" name=""/>
        <dsp:cNvSpPr/>
      </dsp:nvSpPr>
      <dsp:spPr>
        <a:xfrm>
          <a:off x="912" y="403919"/>
          <a:ext cx="4894025" cy="107521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522"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a:t>Threat Screening Center File</a:t>
          </a:r>
        </a:p>
      </dsp:txBody>
      <dsp:txXfrm>
        <a:off x="912" y="403919"/>
        <a:ext cx="4894025" cy="1075215"/>
      </dsp:txXfrm>
    </dsp:sp>
    <dsp:sp modelId="{476955BB-640B-46DF-94E2-C5F9230D8397}">
      <dsp:nvSpPr>
        <dsp:cNvPr id="0" name=""/>
        <dsp:cNvSpPr/>
      </dsp:nvSpPr>
      <dsp:spPr>
        <a:xfrm>
          <a:off x="0" y="263240"/>
          <a:ext cx="1097327" cy="1298859"/>
        </a:xfrm>
        <a:prstGeom prst="rect">
          <a:avLst/>
        </a:prstGeom>
        <a:blipFill rotWithShape="1">
          <a:blip xmlns:r="http://schemas.openxmlformats.org/officeDocument/2006/relationships" r:embed="rId1"/>
          <a:srcRect/>
          <a:stretch>
            <a:fillRect l="-15000" r="-1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E4EE4E-AF9D-499B-AEFE-C8D019C6738C}">
      <dsp:nvSpPr>
        <dsp:cNvPr id="0" name=""/>
        <dsp:cNvSpPr/>
      </dsp:nvSpPr>
      <dsp:spPr>
        <a:xfrm>
          <a:off x="118331" y="1958056"/>
          <a:ext cx="2095279" cy="87404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522"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t>Terrorists</a:t>
          </a:r>
        </a:p>
      </dsp:txBody>
      <dsp:txXfrm>
        <a:off x="118331" y="1958056"/>
        <a:ext cx="2095279" cy="874045"/>
      </dsp:txXfrm>
    </dsp:sp>
    <dsp:sp modelId="{B69BE5FA-F3E6-4534-9C35-32D0982E0CF4}">
      <dsp:nvSpPr>
        <dsp:cNvPr id="0" name=""/>
        <dsp:cNvSpPr/>
      </dsp:nvSpPr>
      <dsp:spPr>
        <a:xfrm>
          <a:off x="189859" y="2070172"/>
          <a:ext cx="524427" cy="699236"/>
        </a:xfrm>
        <a:prstGeom prst="rect">
          <a:avLst/>
        </a:prstGeom>
        <a:blipFill rotWithShape="1">
          <a:blip xmlns:r="http://schemas.openxmlformats.org/officeDocument/2006/relationships" r:embed="rId2"/>
          <a:srcRect/>
          <a:stretch>
            <a:fillRect l="-5000" r="-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AF8BF1-CE0E-46B0-8CAC-825D0F883D84}">
      <dsp:nvSpPr>
        <dsp:cNvPr id="0" name=""/>
        <dsp:cNvSpPr/>
      </dsp:nvSpPr>
      <dsp:spPr>
        <a:xfrm>
          <a:off x="2580709" y="1958056"/>
          <a:ext cx="2196808" cy="87404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522"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Transnational Organized Crime</a:t>
          </a:r>
        </a:p>
      </dsp:txBody>
      <dsp:txXfrm>
        <a:off x="2580709" y="1958056"/>
        <a:ext cx="2196808" cy="874045"/>
      </dsp:txXfrm>
    </dsp:sp>
    <dsp:sp modelId="{DAE2AF8B-8238-42D4-B9F3-033C40DF8BF9}">
      <dsp:nvSpPr>
        <dsp:cNvPr id="0" name=""/>
        <dsp:cNvSpPr/>
      </dsp:nvSpPr>
      <dsp:spPr>
        <a:xfrm>
          <a:off x="2661814" y="2070172"/>
          <a:ext cx="524427" cy="699236"/>
        </a:xfrm>
        <a:prstGeom prst="rect">
          <a:avLst/>
        </a:prstGeom>
        <a:blipFill rotWithShape="1">
          <a:blip xmlns:r="http://schemas.openxmlformats.org/officeDocument/2006/relationships" r:embed="rId3"/>
          <a:srcRect/>
          <a:stretch>
            <a:fillRect l="-6000" r="-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F42F9-CA12-4AA1-9D15-D5E331B9BCBE}">
      <dsp:nvSpPr>
        <dsp:cNvPr id="0" name=""/>
        <dsp:cNvSpPr/>
      </dsp:nvSpPr>
      <dsp:spPr>
        <a:xfrm>
          <a:off x="51" y="43797"/>
          <a:ext cx="4913783" cy="1168622"/>
        </a:xfrm>
        <a:prstGeom prst="rect">
          <a:avLst/>
        </a:prstGeom>
        <a:solidFill>
          <a:schemeClr val="tx2">
            <a:lumMod val="75000"/>
            <a:lumOff val="2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Types of Orders</a:t>
          </a:r>
        </a:p>
      </dsp:txBody>
      <dsp:txXfrm>
        <a:off x="51" y="43797"/>
        <a:ext cx="4913783" cy="1168622"/>
      </dsp:txXfrm>
    </dsp:sp>
    <dsp:sp modelId="{AC088150-1FD2-435D-B16B-FD7CBF86B489}">
      <dsp:nvSpPr>
        <dsp:cNvPr id="0" name=""/>
        <dsp:cNvSpPr/>
      </dsp:nvSpPr>
      <dsp:spPr>
        <a:xfrm>
          <a:off x="51" y="1212419"/>
          <a:ext cx="4913783" cy="2920679"/>
        </a:xfrm>
        <a:prstGeom prst="rect">
          <a:avLst/>
        </a:prstGeom>
        <a:solidFill>
          <a:schemeClr val="tx2">
            <a:lumMod val="10000"/>
            <a:lumOff val="9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Ex </a:t>
          </a:r>
          <a:r>
            <a:rPr lang="en-US" sz="2800" kern="1200" err="1"/>
            <a:t>Parte</a:t>
          </a:r>
          <a:endParaRPr lang="en-US" sz="2800" kern="1200"/>
        </a:p>
        <a:p>
          <a:pPr marL="285750" lvl="1" indent="-285750" algn="l" defTabSz="1244600">
            <a:lnSpc>
              <a:spcPct val="90000"/>
            </a:lnSpc>
            <a:spcBef>
              <a:spcPct val="0"/>
            </a:spcBef>
            <a:spcAft>
              <a:spcPct val="15000"/>
            </a:spcAft>
            <a:buChar char="•"/>
          </a:pPr>
          <a:r>
            <a:rPr lang="en-US" sz="2800" kern="1200"/>
            <a:t>Domestic Violence</a:t>
          </a:r>
        </a:p>
        <a:p>
          <a:pPr marL="285750" lvl="1" indent="-285750" algn="l" defTabSz="1244600">
            <a:lnSpc>
              <a:spcPct val="90000"/>
            </a:lnSpc>
            <a:spcBef>
              <a:spcPct val="0"/>
            </a:spcBef>
            <a:spcAft>
              <a:spcPct val="15000"/>
            </a:spcAft>
            <a:buChar char="•"/>
          </a:pPr>
          <a:r>
            <a:rPr lang="en-US" sz="2800" kern="1200"/>
            <a:t>Military</a:t>
          </a:r>
        </a:p>
        <a:p>
          <a:pPr marL="285750" lvl="1" indent="-285750" algn="l" defTabSz="1244600">
            <a:lnSpc>
              <a:spcPct val="90000"/>
            </a:lnSpc>
            <a:spcBef>
              <a:spcPct val="0"/>
            </a:spcBef>
            <a:spcAft>
              <a:spcPct val="15000"/>
            </a:spcAft>
            <a:buChar char="•"/>
          </a:pPr>
          <a:r>
            <a:rPr lang="en-US" sz="2800" kern="1200"/>
            <a:t>Permanent Civil No-Contact Against Human Trafficker or Sex Offender</a:t>
          </a:r>
        </a:p>
      </dsp:txBody>
      <dsp:txXfrm>
        <a:off x="51" y="1212419"/>
        <a:ext cx="4913783" cy="2920679"/>
      </dsp:txXfrm>
    </dsp:sp>
    <dsp:sp modelId="{55D28DB6-9988-4AA5-8710-03DDCCC803F3}">
      <dsp:nvSpPr>
        <dsp:cNvPr id="0" name=""/>
        <dsp:cNvSpPr/>
      </dsp:nvSpPr>
      <dsp:spPr>
        <a:xfrm>
          <a:off x="5601764" y="43797"/>
          <a:ext cx="4913783" cy="1168622"/>
        </a:xfrm>
        <a:prstGeom prst="rect">
          <a:avLst/>
        </a:prstGeom>
        <a:solidFill>
          <a:schemeClr val="tx2">
            <a:lumMod val="75000"/>
            <a:lumOff val="2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Query by </a:t>
          </a:r>
        </a:p>
        <a:p>
          <a:pPr marL="0" lvl="0" indent="0" algn="ctr" defTabSz="1244600">
            <a:lnSpc>
              <a:spcPct val="90000"/>
            </a:lnSpc>
            <a:spcBef>
              <a:spcPct val="0"/>
            </a:spcBef>
            <a:spcAft>
              <a:spcPct val="35000"/>
            </a:spcAft>
            <a:buNone/>
          </a:pPr>
          <a:r>
            <a:rPr lang="en-US" sz="2800" kern="1200"/>
            <a:t>Name &amp; Numeric</a:t>
          </a:r>
        </a:p>
      </dsp:txBody>
      <dsp:txXfrm>
        <a:off x="5601764" y="43797"/>
        <a:ext cx="4913783" cy="1168622"/>
      </dsp:txXfrm>
    </dsp:sp>
    <dsp:sp modelId="{65F7BBCE-776F-4CD3-8CD7-009446E7E5D3}">
      <dsp:nvSpPr>
        <dsp:cNvPr id="0" name=""/>
        <dsp:cNvSpPr/>
      </dsp:nvSpPr>
      <dsp:spPr>
        <a:xfrm>
          <a:off x="5601764" y="1212419"/>
          <a:ext cx="4913783" cy="2920679"/>
        </a:xfrm>
        <a:prstGeom prst="rect">
          <a:avLst/>
        </a:prstGeom>
        <a:solidFill>
          <a:schemeClr val="tx2">
            <a:lumMod val="10000"/>
            <a:lumOff val="9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Responses:</a:t>
          </a:r>
        </a:p>
        <a:p>
          <a:pPr marL="571500" lvl="2" indent="-285750" algn="l" defTabSz="1244600">
            <a:lnSpc>
              <a:spcPct val="90000"/>
            </a:lnSpc>
            <a:spcBef>
              <a:spcPct val="0"/>
            </a:spcBef>
            <a:spcAft>
              <a:spcPct val="15000"/>
            </a:spcAft>
            <a:buChar char="•"/>
          </a:pPr>
          <a:r>
            <a:rPr lang="en-US" sz="2800" kern="1200"/>
            <a:t>Active</a:t>
          </a:r>
        </a:p>
        <a:p>
          <a:pPr marL="571500" lvl="2" indent="-285750" algn="l" defTabSz="1244600">
            <a:lnSpc>
              <a:spcPct val="90000"/>
            </a:lnSpc>
            <a:spcBef>
              <a:spcPct val="0"/>
            </a:spcBef>
            <a:spcAft>
              <a:spcPct val="15000"/>
            </a:spcAft>
            <a:buChar char="•"/>
          </a:pPr>
          <a:r>
            <a:rPr lang="en-US" sz="2800" kern="1200"/>
            <a:t>Expired</a:t>
          </a:r>
        </a:p>
        <a:p>
          <a:pPr marL="571500" lvl="2" indent="-285750" algn="l" defTabSz="1244600">
            <a:lnSpc>
              <a:spcPct val="90000"/>
            </a:lnSpc>
            <a:spcBef>
              <a:spcPct val="0"/>
            </a:spcBef>
            <a:spcAft>
              <a:spcPct val="15000"/>
            </a:spcAft>
            <a:buChar char="•"/>
          </a:pPr>
          <a:r>
            <a:rPr lang="en-US" sz="2800" kern="1200"/>
            <a:t>Cleared (Dismissed)</a:t>
          </a:r>
        </a:p>
      </dsp:txBody>
      <dsp:txXfrm>
        <a:off x="5601764" y="1212419"/>
        <a:ext cx="4913783" cy="292067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F7FDE-381E-4767-A9AB-DDB55C7E5326}">
      <dsp:nvSpPr>
        <dsp:cNvPr id="0" name=""/>
        <dsp:cNvSpPr/>
      </dsp:nvSpPr>
      <dsp:spPr>
        <a:xfrm>
          <a:off x="0" y="364206"/>
          <a:ext cx="6367912" cy="2142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416560" rIns="49422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Regular Offenders: 10-30 years</a:t>
          </a:r>
        </a:p>
        <a:p>
          <a:pPr marL="228600" lvl="1" indent="-228600" algn="l" defTabSz="889000">
            <a:lnSpc>
              <a:spcPct val="90000"/>
            </a:lnSpc>
            <a:spcBef>
              <a:spcPct val="0"/>
            </a:spcBef>
            <a:spcAft>
              <a:spcPct val="15000"/>
            </a:spcAft>
            <a:buChar char="•"/>
          </a:pPr>
          <a:r>
            <a:rPr lang="en-US" sz="2000" kern="1200"/>
            <a:t>Lifetime Offenders</a:t>
          </a:r>
        </a:p>
        <a:p>
          <a:pPr marL="457200" lvl="2" indent="-228600" algn="l" defTabSz="889000">
            <a:lnSpc>
              <a:spcPct val="90000"/>
            </a:lnSpc>
            <a:spcBef>
              <a:spcPct val="0"/>
            </a:spcBef>
            <a:spcAft>
              <a:spcPct val="15000"/>
            </a:spcAft>
            <a:buChar char="•"/>
          </a:pPr>
          <a:r>
            <a:rPr lang="en-US" sz="2000" kern="1200"/>
            <a:t>Sexually Violent Predators</a:t>
          </a:r>
        </a:p>
        <a:p>
          <a:pPr marL="457200" lvl="2" indent="-228600" algn="l" defTabSz="889000">
            <a:lnSpc>
              <a:spcPct val="90000"/>
            </a:lnSpc>
            <a:spcBef>
              <a:spcPct val="0"/>
            </a:spcBef>
            <a:spcAft>
              <a:spcPct val="15000"/>
            </a:spcAft>
            <a:buChar char="•"/>
          </a:pPr>
          <a:r>
            <a:rPr lang="en-US" sz="2000" kern="1200"/>
            <a:t>Aggravated Offenders</a:t>
          </a:r>
        </a:p>
        <a:p>
          <a:pPr marL="457200" lvl="2" indent="-228600" algn="l" defTabSz="889000">
            <a:lnSpc>
              <a:spcPct val="90000"/>
            </a:lnSpc>
            <a:spcBef>
              <a:spcPct val="0"/>
            </a:spcBef>
            <a:spcAft>
              <a:spcPct val="15000"/>
            </a:spcAft>
            <a:buChar char="•"/>
          </a:pPr>
          <a:r>
            <a:rPr lang="en-US" sz="2000" kern="1200"/>
            <a:t>Recidivists</a:t>
          </a:r>
        </a:p>
      </dsp:txBody>
      <dsp:txXfrm>
        <a:off x="0" y="364206"/>
        <a:ext cx="6367912" cy="2142000"/>
      </dsp:txXfrm>
    </dsp:sp>
    <dsp:sp modelId="{18A82E8C-7743-4FEB-B29F-7C30213B7EE3}">
      <dsp:nvSpPr>
        <dsp:cNvPr id="0" name=""/>
        <dsp:cNvSpPr/>
      </dsp:nvSpPr>
      <dsp:spPr>
        <a:xfrm>
          <a:off x="318395" y="69006"/>
          <a:ext cx="4457539"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89000">
            <a:lnSpc>
              <a:spcPct val="90000"/>
            </a:lnSpc>
            <a:spcBef>
              <a:spcPct val="0"/>
            </a:spcBef>
            <a:spcAft>
              <a:spcPct val="35000"/>
            </a:spcAft>
            <a:buNone/>
          </a:pPr>
          <a:r>
            <a:rPr lang="en-US" sz="2000" kern="1200"/>
            <a:t>Registration</a:t>
          </a:r>
        </a:p>
      </dsp:txBody>
      <dsp:txXfrm>
        <a:off x="347216" y="97827"/>
        <a:ext cx="4399897" cy="532758"/>
      </dsp:txXfrm>
    </dsp:sp>
    <dsp:sp modelId="{210B11F8-C1D7-4774-A7B6-C5DDBBECD2CB}">
      <dsp:nvSpPr>
        <dsp:cNvPr id="0" name=""/>
        <dsp:cNvSpPr/>
      </dsp:nvSpPr>
      <dsp:spPr>
        <a:xfrm>
          <a:off x="0" y="2909406"/>
          <a:ext cx="6367912" cy="1512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416560" rIns="49422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Class F Felony</a:t>
          </a:r>
        </a:p>
        <a:p>
          <a:pPr marL="228600" lvl="1" indent="-228600" algn="l" defTabSz="889000">
            <a:lnSpc>
              <a:spcPct val="90000"/>
            </a:lnSpc>
            <a:spcBef>
              <a:spcPct val="0"/>
            </a:spcBef>
            <a:spcAft>
              <a:spcPct val="15000"/>
            </a:spcAft>
            <a:buChar char="•"/>
          </a:pPr>
          <a:r>
            <a:rPr lang="en-US" sz="2000" kern="1200"/>
            <a:t>Subject to warrantless arrest</a:t>
          </a:r>
        </a:p>
        <a:p>
          <a:pPr marL="457200" lvl="2" indent="-228600" algn="l" defTabSz="889000">
            <a:lnSpc>
              <a:spcPct val="90000"/>
            </a:lnSpc>
            <a:spcBef>
              <a:spcPct val="0"/>
            </a:spcBef>
            <a:spcAft>
              <a:spcPct val="15000"/>
            </a:spcAft>
            <a:buChar char="•"/>
          </a:pPr>
          <a:r>
            <a:rPr lang="en-US" sz="2000" kern="1200"/>
            <a:t>YQSO/YRSO</a:t>
          </a:r>
        </a:p>
      </dsp:txBody>
      <dsp:txXfrm>
        <a:off x="0" y="2909406"/>
        <a:ext cx="6367912" cy="1512000"/>
      </dsp:txXfrm>
    </dsp:sp>
    <dsp:sp modelId="{58593C1E-0DA0-4CA6-8C23-63EF4FAFD5AB}">
      <dsp:nvSpPr>
        <dsp:cNvPr id="0" name=""/>
        <dsp:cNvSpPr/>
      </dsp:nvSpPr>
      <dsp:spPr>
        <a:xfrm>
          <a:off x="318395" y="2614206"/>
          <a:ext cx="4457539"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89000">
            <a:lnSpc>
              <a:spcPct val="90000"/>
            </a:lnSpc>
            <a:spcBef>
              <a:spcPct val="0"/>
            </a:spcBef>
            <a:spcAft>
              <a:spcPct val="35000"/>
            </a:spcAft>
            <a:buNone/>
          </a:pPr>
          <a:r>
            <a:rPr lang="en-US" sz="2000" kern="1200"/>
            <a:t>Violations</a:t>
          </a:r>
        </a:p>
      </dsp:txBody>
      <dsp:txXfrm>
        <a:off x="347216" y="2643027"/>
        <a:ext cx="4399897" cy="532758"/>
      </dsp:txXfrm>
    </dsp:sp>
    <dsp:sp modelId="{1756BD80-0237-47C3-8B80-7BF11EED7F21}">
      <dsp:nvSpPr>
        <dsp:cNvPr id="0" name=""/>
        <dsp:cNvSpPr/>
      </dsp:nvSpPr>
      <dsp:spPr>
        <a:xfrm>
          <a:off x="0" y="4824606"/>
          <a:ext cx="6367912" cy="1512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416560" rIns="49422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Website</a:t>
          </a:r>
        </a:p>
        <a:p>
          <a:pPr marL="228600" lvl="1" indent="-228600" algn="l" defTabSz="889000">
            <a:lnSpc>
              <a:spcPct val="90000"/>
            </a:lnSpc>
            <a:spcBef>
              <a:spcPct val="0"/>
            </a:spcBef>
            <a:spcAft>
              <a:spcPct val="15000"/>
            </a:spcAft>
            <a:buChar char="•"/>
          </a:pPr>
          <a:r>
            <a:rPr lang="en-US" sz="2000" kern="1200"/>
            <a:t>Do not provide info from DCIN/NCIC</a:t>
          </a:r>
        </a:p>
        <a:p>
          <a:pPr marL="228600" lvl="1" indent="-228600" algn="l" defTabSz="889000">
            <a:lnSpc>
              <a:spcPct val="90000"/>
            </a:lnSpc>
            <a:spcBef>
              <a:spcPct val="0"/>
            </a:spcBef>
            <a:spcAft>
              <a:spcPct val="15000"/>
            </a:spcAft>
            <a:buChar char="•"/>
          </a:pPr>
          <a:r>
            <a:rPr lang="en-US" sz="2000" kern="1200"/>
            <a:t>Contact Sheriff’s Office</a:t>
          </a:r>
        </a:p>
      </dsp:txBody>
      <dsp:txXfrm>
        <a:off x="0" y="4824606"/>
        <a:ext cx="6367912" cy="1512000"/>
      </dsp:txXfrm>
    </dsp:sp>
    <dsp:sp modelId="{6E695120-F3B8-412E-8D62-A488EB98F401}">
      <dsp:nvSpPr>
        <dsp:cNvPr id="0" name=""/>
        <dsp:cNvSpPr/>
      </dsp:nvSpPr>
      <dsp:spPr>
        <a:xfrm>
          <a:off x="318395" y="4529406"/>
          <a:ext cx="4457539"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889000">
            <a:lnSpc>
              <a:spcPct val="90000"/>
            </a:lnSpc>
            <a:spcBef>
              <a:spcPct val="0"/>
            </a:spcBef>
            <a:spcAft>
              <a:spcPct val="35000"/>
            </a:spcAft>
            <a:buNone/>
          </a:pPr>
          <a:r>
            <a:rPr lang="en-US" sz="2000" kern="1200"/>
            <a:t>Dissemination</a:t>
          </a:r>
        </a:p>
      </dsp:txBody>
      <dsp:txXfrm>
        <a:off x="347216" y="4558227"/>
        <a:ext cx="4399897" cy="53275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F7FDE-381E-4767-A9AB-DDB55C7E5326}">
      <dsp:nvSpPr>
        <dsp:cNvPr id="0" name=""/>
        <dsp:cNvSpPr/>
      </dsp:nvSpPr>
      <dsp:spPr>
        <a:xfrm>
          <a:off x="0" y="461744"/>
          <a:ext cx="6367912" cy="1890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520700" rIns="494221"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Must be at least 11 years old</a:t>
          </a:r>
        </a:p>
        <a:p>
          <a:pPr marL="228600" lvl="1" indent="-228600" algn="l" defTabSz="1111250">
            <a:lnSpc>
              <a:spcPct val="90000"/>
            </a:lnSpc>
            <a:spcBef>
              <a:spcPct val="0"/>
            </a:spcBef>
            <a:spcAft>
              <a:spcPct val="15000"/>
            </a:spcAft>
            <a:buChar char="•"/>
          </a:pPr>
          <a:r>
            <a:rPr lang="en-US" sz="2500" kern="1200"/>
            <a:t>Specific offenses</a:t>
          </a:r>
        </a:p>
        <a:p>
          <a:pPr marL="228600" lvl="1" indent="-228600" algn="l" defTabSz="1111250">
            <a:lnSpc>
              <a:spcPct val="90000"/>
            </a:lnSpc>
            <a:spcBef>
              <a:spcPct val="0"/>
            </a:spcBef>
            <a:spcAft>
              <a:spcPct val="15000"/>
            </a:spcAft>
            <a:buChar char="•"/>
          </a:pPr>
          <a:r>
            <a:rPr lang="en-US" sz="2500" kern="1200"/>
            <a:t>Judge ordered</a:t>
          </a:r>
        </a:p>
      </dsp:txBody>
      <dsp:txXfrm>
        <a:off x="0" y="461744"/>
        <a:ext cx="6367912" cy="1890000"/>
      </dsp:txXfrm>
    </dsp:sp>
    <dsp:sp modelId="{18A82E8C-7743-4FEB-B29F-7C30213B7EE3}">
      <dsp:nvSpPr>
        <dsp:cNvPr id="0" name=""/>
        <dsp:cNvSpPr/>
      </dsp:nvSpPr>
      <dsp:spPr>
        <a:xfrm>
          <a:off x="318395" y="92744"/>
          <a:ext cx="4457539" cy="738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1111250">
            <a:lnSpc>
              <a:spcPct val="90000"/>
            </a:lnSpc>
            <a:spcBef>
              <a:spcPct val="0"/>
            </a:spcBef>
            <a:spcAft>
              <a:spcPct val="35000"/>
            </a:spcAft>
            <a:buNone/>
          </a:pPr>
          <a:r>
            <a:rPr lang="en-US" sz="2500" kern="1200"/>
            <a:t>Registration</a:t>
          </a:r>
        </a:p>
      </dsp:txBody>
      <dsp:txXfrm>
        <a:off x="354421" y="128770"/>
        <a:ext cx="4385487" cy="665948"/>
      </dsp:txXfrm>
    </dsp:sp>
    <dsp:sp modelId="{210B11F8-C1D7-4774-A7B6-C5DDBBECD2CB}">
      <dsp:nvSpPr>
        <dsp:cNvPr id="0" name=""/>
        <dsp:cNvSpPr/>
      </dsp:nvSpPr>
      <dsp:spPr>
        <a:xfrm>
          <a:off x="0" y="2855744"/>
          <a:ext cx="6367912" cy="106312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520700" rIns="494221"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None enforceable</a:t>
          </a:r>
        </a:p>
      </dsp:txBody>
      <dsp:txXfrm>
        <a:off x="0" y="2855744"/>
        <a:ext cx="6367912" cy="1063125"/>
      </dsp:txXfrm>
    </dsp:sp>
    <dsp:sp modelId="{58593C1E-0DA0-4CA6-8C23-63EF4FAFD5AB}">
      <dsp:nvSpPr>
        <dsp:cNvPr id="0" name=""/>
        <dsp:cNvSpPr/>
      </dsp:nvSpPr>
      <dsp:spPr>
        <a:xfrm>
          <a:off x="318395" y="2486744"/>
          <a:ext cx="4457539" cy="738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1111250">
            <a:lnSpc>
              <a:spcPct val="90000"/>
            </a:lnSpc>
            <a:spcBef>
              <a:spcPct val="0"/>
            </a:spcBef>
            <a:spcAft>
              <a:spcPct val="35000"/>
            </a:spcAft>
            <a:buNone/>
          </a:pPr>
          <a:r>
            <a:rPr lang="en-US" sz="2500" kern="1200"/>
            <a:t>Violations</a:t>
          </a:r>
        </a:p>
      </dsp:txBody>
      <dsp:txXfrm>
        <a:off x="354421" y="2522770"/>
        <a:ext cx="4385487" cy="665948"/>
      </dsp:txXfrm>
    </dsp:sp>
    <dsp:sp modelId="{1756BD80-0237-47C3-8B80-7BF11EED7F21}">
      <dsp:nvSpPr>
        <dsp:cNvPr id="0" name=""/>
        <dsp:cNvSpPr/>
      </dsp:nvSpPr>
      <dsp:spPr>
        <a:xfrm>
          <a:off x="0" y="4422869"/>
          <a:ext cx="6367912" cy="1890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520700" rIns="494221"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Not public record</a:t>
          </a:r>
        </a:p>
        <a:p>
          <a:pPr marL="228600" lvl="1" indent="-228600" algn="l" defTabSz="1111250">
            <a:lnSpc>
              <a:spcPct val="90000"/>
            </a:lnSpc>
            <a:spcBef>
              <a:spcPct val="0"/>
            </a:spcBef>
            <a:spcAft>
              <a:spcPct val="15000"/>
            </a:spcAft>
            <a:buChar char="•"/>
          </a:pPr>
          <a:r>
            <a:rPr lang="en-US" sz="2500" kern="1200"/>
            <a:t>Not on website</a:t>
          </a:r>
        </a:p>
        <a:p>
          <a:pPr marL="228600" lvl="1" indent="-228600" algn="l" defTabSz="1111250">
            <a:lnSpc>
              <a:spcPct val="90000"/>
            </a:lnSpc>
            <a:spcBef>
              <a:spcPct val="0"/>
            </a:spcBef>
            <a:spcAft>
              <a:spcPct val="15000"/>
            </a:spcAft>
            <a:buChar char="•"/>
          </a:pPr>
          <a:r>
            <a:rPr lang="en-US" sz="2500" kern="1200"/>
            <a:t>Not in NCIC</a:t>
          </a:r>
        </a:p>
      </dsp:txBody>
      <dsp:txXfrm>
        <a:off x="0" y="4422869"/>
        <a:ext cx="6367912" cy="1890000"/>
      </dsp:txXfrm>
    </dsp:sp>
    <dsp:sp modelId="{6E695120-F3B8-412E-8D62-A488EB98F401}">
      <dsp:nvSpPr>
        <dsp:cNvPr id="0" name=""/>
        <dsp:cNvSpPr/>
      </dsp:nvSpPr>
      <dsp:spPr>
        <a:xfrm>
          <a:off x="318395" y="4053869"/>
          <a:ext cx="4457539" cy="738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1111250">
            <a:lnSpc>
              <a:spcPct val="90000"/>
            </a:lnSpc>
            <a:spcBef>
              <a:spcPct val="0"/>
            </a:spcBef>
            <a:spcAft>
              <a:spcPct val="35000"/>
            </a:spcAft>
            <a:buNone/>
          </a:pPr>
          <a:r>
            <a:rPr lang="en-US" sz="2500" kern="1200"/>
            <a:t>Dissemination</a:t>
          </a:r>
        </a:p>
      </dsp:txBody>
      <dsp:txXfrm>
        <a:off x="354421" y="4089895"/>
        <a:ext cx="4385487" cy="66594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705EB-B6D6-451E-845C-261A184510E8}">
      <dsp:nvSpPr>
        <dsp:cNvPr id="0" name=""/>
        <dsp:cNvSpPr/>
      </dsp:nvSpPr>
      <dsp:spPr>
        <a:xfrm>
          <a:off x="0" y="0"/>
          <a:ext cx="7926366" cy="73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NC residents meeting certain criteria</a:t>
          </a:r>
          <a:endParaRPr lang="en-US" sz="2900" kern="1200"/>
        </a:p>
      </dsp:txBody>
      <dsp:txXfrm>
        <a:off x="21426" y="21426"/>
        <a:ext cx="7051409" cy="688669"/>
      </dsp:txXfrm>
    </dsp:sp>
    <dsp:sp modelId="{5AEB8F7B-6EC1-4236-AB70-E78245A52631}">
      <dsp:nvSpPr>
        <dsp:cNvPr id="0" name=""/>
        <dsp:cNvSpPr/>
      </dsp:nvSpPr>
      <dsp:spPr>
        <a:xfrm>
          <a:off x="591904" y="833121"/>
          <a:ext cx="7926366" cy="73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Issued by Sheriff’s Office</a:t>
          </a:r>
          <a:endParaRPr lang="en-US" sz="2900" kern="1200"/>
        </a:p>
      </dsp:txBody>
      <dsp:txXfrm>
        <a:off x="613330" y="854547"/>
        <a:ext cx="6816121" cy="688669"/>
      </dsp:txXfrm>
    </dsp:sp>
    <dsp:sp modelId="{9B4F2EC3-E69C-4AA5-8DFD-03B7C66C3261}">
      <dsp:nvSpPr>
        <dsp:cNvPr id="0" name=""/>
        <dsp:cNvSpPr/>
      </dsp:nvSpPr>
      <dsp:spPr>
        <a:xfrm>
          <a:off x="1183808" y="1666243"/>
          <a:ext cx="7926366" cy="73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Must carry permit and valid identification</a:t>
          </a:r>
          <a:endParaRPr lang="en-US" sz="2900" kern="1200"/>
        </a:p>
      </dsp:txBody>
      <dsp:txXfrm>
        <a:off x="1205234" y="1687669"/>
        <a:ext cx="6816121" cy="688669"/>
      </dsp:txXfrm>
    </dsp:sp>
    <dsp:sp modelId="{71454995-C83C-4B4C-90B9-75315A88D087}">
      <dsp:nvSpPr>
        <dsp:cNvPr id="0" name=""/>
        <dsp:cNvSpPr/>
      </dsp:nvSpPr>
      <dsp:spPr>
        <a:xfrm>
          <a:off x="1775712" y="2499365"/>
          <a:ext cx="7926366" cy="73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baseline="0"/>
            <a:t>Permit valid for 5 years</a:t>
          </a:r>
          <a:endParaRPr lang="en-US" sz="2900" kern="1200"/>
        </a:p>
      </dsp:txBody>
      <dsp:txXfrm>
        <a:off x="1797138" y="2520791"/>
        <a:ext cx="6816121" cy="688669"/>
      </dsp:txXfrm>
    </dsp:sp>
    <dsp:sp modelId="{21E9BF26-8F42-4F95-A568-1AC14D7DF6D2}">
      <dsp:nvSpPr>
        <dsp:cNvPr id="0" name=""/>
        <dsp:cNvSpPr/>
      </dsp:nvSpPr>
      <dsp:spPr>
        <a:xfrm>
          <a:off x="2367616" y="3332487"/>
          <a:ext cx="7926366" cy="73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Not public record</a:t>
          </a:r>
        </a:p>
      </dsp:txBody>
      <dsp:txXfrm>
        <a:off x="2389042" y="3353913"/>
        <a:ext cx="6816121" cy="688669"/>
      </dsp:txXfrm>
    </dsp:sp>
    <dsp:sp modelId="{F1CF0DB0-006A-4245-8170-6E79C2092CB2}">
      <dsp:nvSpPr>
        <dsp:cNvPr id="0" name=""/>
        <dsp:cNvSpPr/>
      </dsp:nvSpPr>
      <dsp:spPr>
        <a:xfrm>
          <a:off x="7450877" y="534417"/>
          <a:ext cx="475489" cy="475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557862" y="534417"/>
        <a:ext cx="261519" cy="357805"/>
      </dsp:txXfrm>
    </dsp:sp>
    <dsp:sp modelId="{98B1D951-CAC7-4A62-B456-E7F09B6085B9}">
      <dsp:nvSpPr>
        <dsp:cNvPr id="0" name=""/>
        <dsp:cNvSpPr/>
      </dsp:nvSpPr>
      <dsp:spPr>
        <a:xfrm>
          <a:off x="8042781" y="1367539"/>
          <a:ext cx="475489" cy="475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149766" y="1367539"/>
        <a:ext cx="261519" cy="357805"/>
      </dsp:txXfrm>
    </dsp:sp>
    <dsp:sp modelId="{2B611E2D-814B-46AA-9D46-602C8039A21E}">
      <dsp:nvSpPr>
        <dsp:cNvPr id="0" name=""/>
        <dsp:cNvSpPr/>
      </dsp:nvSpPr>
      <dsp:spPr>
        <a:xfrm>
          <a:off x="8634685" y="2188468"/>
          <a:ext cx="475489" cy="475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741670" y="2188468"/>
        <a:ext cx="261519" cy="357805"/>
      </dsp:txXfrm>
    </dsp:sp>
    <dsp:sp modelId="{F8982D81-72C8-4945-9D0E-426442525FD3}">
      <dsp:nvSpPr>
        <dsp:cNvPr id="0" name=""/>
        <dsp:cNvSpPr/>
      </dsp:nvSpPr>
      <dsp:spPr>
        <a:xfrm>
          <a:off x="9226589" y="3029718"/>
          <a:ext cx="475489" cy="475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333574" y="3029718"/>
        <a:ext cx="261519" cy="35780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9F1174-E767-4186-9AA0-9363249FDA1C}">
      <dsp:nvSpPr>
        <dsp:cNvPr id="0" name=""/>
        <dsp:cNvSpPr/>
      </dsp:nvSpPr>
      <dsp:spPr>
        <a:xfrm>
          <a:off x="786384" y="1790"/>
          <a:ext cx="3131214" cy="187872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Stolen Guns</a:t>
          </a:r>
        </a:p>
      </dsp:txBody>
      <dsp:txXfrm>
        <a:off x="786384" y="1790"/>
        <a:ext cx="3131214" cy="1878728"/>
      </dsp:txXfrm>
    </dsp:sp>
    <dsp:sp modelId="{967A6D03-6698-43F6-8AEB-50C87F12C514}">
      <dsp:nvSpPr>
        <dsp:cNvPr id="0" name=""/>
        <dsp:cNvSpPr/>
      </dsp:nvSpPr>
      <dsp:spPr>
        <a:xfrm>
          <a:off x="4230720" y="1790"/>
          <a:ext cx="3131214" cy="187872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Recovered Guns</a:t>
          </a:r>
        </a:p>
      </dsp:txBody>
      <dsp:txXfrm>
        <a:off x="4230720" y="1790"/>
        <a:ext cx="3131214" cy="1878728"/>
      </dsp:txXfrm>
    </dsp:sp>
    <dsp:sp modelId="{04FCD137-4D95-4D60-9654-63309BCFFD33}">
      <dsp:nvSpPr>
        <dsp:cNvPr id="0" name=""/>
        <dsp:cNvSpPr/>
      </dsp:nvSpPr>
      <dsp:spPr>
        <a:xfrm>
          <a:off x="802635" y="2195431"/>
          <a:ext cx="3131214" cy="187872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100000"/>
            </a:lnSpc>
            <a:spcBef>
              <a:spcPct val="0"/>
            </a:spcBef>
            <a:spcAft>
              <a:spcPts val="0"/>
            </a:spcAft>
            <a:buNone/>
          </a:pPr>
          <a:r>
            <a:rPr lang="en-US" sz="4700" kern="1200"/>
            <a:t>Lost </a:t>
          </a:r>
        </a:p>
        <a:p>
          <a:pPr marL="0" lvl="0" indent="0" algn="ctr" defTabSz="2089150">
            <a:lnSpc>
              <a:spcPct val="100000"/>
            </a:lnSpc>
            <a:spcBef>
              <a:spcPct val="0"/>
            </a:spcBef>
            <a:spcAft>
              <a:spcPts val="0"/>
            </a:spcAft>
            <a:buNone/>
          </a:pPr>
          <a:r>
            <a:rPr lang="en-US" sz="4700" kern="1200"/>
            <a:t>Guns</a:t>
          </a:r>
        </a:p>
      </dsp:txBody>
      <dsp:txXfrm>
        <a:off x="802635" y="2195431"/>
        <a:ext cx="3131214" cy="1878728"/>
      </dsp:txXfrm>
    </dsp:sp>
    <dsp:sp modelId="{2763DB9A-13D7-4B88-9957-BB9FF0002071}">
      <dsp:nvSpPr>
        <dsp:cNvPr id="0" name=""/>
        <dsp:cNvSpPr/>
      </dsp:nvSpPr>
      <dsp:spPr>
        <a:xfrm>
          <a:off x="4230720" y="2193640"/>
          <a:ext cx="3131214" cy="187872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Felony Guns</a:t>
          </a:r>
        </a:p>
      </dsp:txBody>
      <dsp:txXfrm>
        <a:off x="4230720" y="2193640"/>
        <a:ext cx="3131214" cy="187872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2F51F-ADF8-4BCA-B5B3-B505C5022EB3}">
      <dsp:nvSpPr>
        <dsp:cNvPr id="0" name=""/>
        <dsp:cNvSpPr/>
      </dsp:nvSpPr>
      <dsp:spPr>
        <a:xfrm>
          <a:off x="39135" y="147"/>
          <a:ext cx="3106387" cy="18638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Stolen Vehicle</a:t>
          </a:r>
        </a:p>
      </dsp:txBody>
      <dsp:txXfrm>
        <a:off x="39135" y="147"/>
        <a:ext cx="3106387" cy="1863832"/>
      </dsp:txXfrm>
    </dsp:sp>
    <dsp:sp modelId="{ED127C6A-9619-436B-8D01-3098FC478A9C}">
      <dsp:nvSpPr>
        <dsp:cNvPr id="0" name=""/>
        <dsp:cNvSpPr/>
      </dsp:nvSpPr>
      <dsp:spPr>
        <a:xfrm>
          <a:off x="3456162" y="147"/>
          <a:ext cx="3106387" cy="18638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Felony Vehicle</a:t>
          </a:r>
        </a:p>
      </dsp:txBody>
      <dsp:txXfrm>
        <a:off x="3456162" y="147"/>
        <a:ext cx="3106387" cy="1863832"/>
      </dsp:txXfrm>
    </dsp:sp>
    <dsp:sp modelId="{F03790F7-E0ED-4807-9707-C2F79899F252}">
      <dsp:nvSpPr>
        <dsp:cNvPr id="0" name=""/>
        <dsp:cNvSpPr/>
      </dsp:nvSpPr>
      <dsp:spPr>
        <a:xfrm>
          <a:off x="6873188" y="147"/>
          <a:ext cx="3106387" cy="18638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Recovered Vehicle</a:t>
          </a:r>
        </a:p>
      </dsp:txBody>
      <dsp:txXfrm>
        <a:off x="6873188" y="147"/>
        <a:ext cx="3106387" cy="1863832"/>
      </dsp:txXfrm>
    </dsp:sp>
    <dsp:sp modelId="{B46477DD-0682-4B2D-A4F4-0D0B3340473A}">
      <dsp:nvSpPr>
        <dsp:cNvPr id="0" name=""/>
        <dsp:cNvSpPr/>
      </dsp:nvSpPr>
      <dsp:spPr>
        <a:xfrm>
          <a:off x="1747648" y="2174619"/>
          <a:ext cx="3106387" cy="18638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Stolen License Plate</a:t>
          </a:r>
        </a:p>
      </dsp:txBody>
      <dsp:txXfrm>
        <a:off x="1747648" y="2174619"/>
        <a:ext cx="3106387" cy="1863832"/>
      </dsp:txXfrm>
    </dsp:sp>
    <dsp:sp modelId="{4B87983C-1DE3-4D58-8808-C8CEDB6B0228}">
      <dsp:nvSpPr>
        <dsp:cNvPr id="0" name=""/>
        <dsp:cNvSpPr/>
      </dsp:nvSpPr>
      <dsp:spPr>
        <a:xfrm>
          <a:off x="5164675" y="2174619"/>
          <a:ext cx="3106387" cy="18638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Stolen Part</a:t>
          </a:r>
        </a:p>
      </dsp:txBody>
      <dsp:txXfrm>
        <a:off x="5164675" y="2174619"/>
        <a:ext cx="3106387" cy="186383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7650E-BE8F-43B4-9135-C02E267CA281}">
      <dsp:nvSpPr>
        <dsp:cNvPr id="0" name=""/>
        <dsp:cNvSpPr/>
      </dsp:nvSpPr>
      <dsp:spPr>
        <a:xfrm>
          <a:off x="4622088" y="2618635"/>
          <a:ext cx="2379110" cy="618497"/>
        </a:xfrm>
        <a:custGeom>
          <a:avLst/>
          <a:gdLst/>
          <a:ahLst/>
          <a:cxnLst/>
          <a:rect l="0" t="0" r="0" b="0"/>
          <a:pathLst>
            <a:path>
              <a:moveTo>
                <a:pt x="0" y="0"/>
              </a:moveTo>
              <a:lnTo>
                <a:pt x="0" y="309248"/>
              </a:lnTo>
              <a:lnTo>
                <a:pt x="2379110" y="309248"/>
              </a:lnTo>
              <a:lnTo>
                <a:pt x="2379110" y="61849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C325AC-BE5B-4247-8A0A-3C0D5CF0CF48}">
      <dsp:nvSpPr>
        <dsp:cNvPr id="0" name=""/>
        <dsp:cNvSpPr/>
      </dsp:nvSpPr>
      <dsp:spPr>
        <a:xfrm>
          <a:off x="2475415" y="2618635"/>
          <a:ext cx="2146672" cy="618497"/>
        </a:xfrm>
        <a:custGeom>
          <a:avLst/>
          <a:gdLst/>
          <a:ahLst/>
          <a:cxnLst/>
          <a:rect l="0" t="0" r="0" b="0"/>
          <a:pathLst>
            <a:path>
              <a:moveTo>
                <a:pt x="2146672" y="0"/>
              </a:moveTo>
              <a:lnTo>
                <a:pt x="2146672" y="309248"/>
              </a:lnTo>
              <a:lnTo>
                <a:pt x="0" y="309248"/>
              </a:lnTo>
              <a:lnTo>
                <a:pt x="0" y="61849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7C0DED-2AC6-44A8-8794-F6CD1EB72C49}">
      <dsp:nvSpPr>
        <dsp:cNvPr id="0" name=""/>
        <dsp:cNvSpPr/>
      </dsp:nvSpPr>
      <dsp:spPr>
        <a:xfrm>
          <a:off x="1796849" y="902"/>
          <a:ext cx="5650476" cy="26177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0961"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 Vessel designed for transport by water </a:t>
          </a:r>
        </a:p>
        <a:p>
          <a:pPr marL="0" lvl="0" indent="0" algn="ctr" defTabSz="1200150">
            <a:lnSpc>
              <a:spcPct val="90000"/>
            </a:lnSpc>
            <a:spcBef>
              <a:spcPct val="0"/>
            </a:spcBef>
            <a:spcAft>
              <a:spcPct val="35000"/>
            </a:spcAft>
            <a:buNone/>
          </a:pPr>
          <a:r>
            <a:rPr lang="en-US" sz="2700" kern="1200"/>
            <a:t>- Constructed to provide buoyancy by excluding water</a:t>
          </a:r>
        </a:p>
        <a:p>
          <a:pPr marL="0" lvl="0" indent="0" algn="ctr" defTabSz="1200150">
            <a:lnSpc>
              <a:spcPct val="90000"/>
            </a:lnSpc>
            <a:spcBef>
              <a:spcPct val="0"/>
            </a:spcBef>
            <a:spcAft>
              <a:spcPct val="35000"/>
            </a:spcAft>
            <a:buNone/>
          </a:pPr>
          <a:r>
            <a:rPr lang="en-US" sz="2700" kern="1200"/>
            <a:t>- Shaped to give stability and permit propulsion</a:t>
          </a:r>
        </a:p>
      </dsp:txBody>
      <dsp:txXfrm>
        <a:off x="1796849" y="902"/>
        <a:ext cx="5650476" cy="2617732"/>
      </dsp:txXfrm>
    </dsp:sp>
    <dsp:sp modelId="{E11A2456-591B-4951-B0FC-8F30F718C430}">
      <dsp:nvSpPr>
        <dsp:cNvPr id="0" name=""/>
        <dsp:cNvSpPr/>
      </dsp:nvSpPr>
      <dsp:spPr>
        <a:xfrm>
          <a:off x="1007256" y="144018"/>
          <a:ext cx="1637225" cy="235452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0000" r="-5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FA8102-A3DE-4CBD-A388-B7BC2ED0F5AE}">
      <dsp:nvSpPr>
        <dsp:cNvPr id="0" name=""/>
        <dsp:cNvSpPr/>
      </dsp:nvSpPr>
      <dsp:spPr>
        <a:xfrm>
          <a:off x="405553" y="3237132"/>
          <a:ext cx="4139722" cy="218063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0961"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Query by:</a:t>
          </a:r>
        </a:p>
        <a:p>
          <a:pPr marL="0" lvl="0" indent="0" algn="ctr" defTabSz="1200150">
            <a:lnSpc>
              <a:spcPct val="90000"/>
            </a:lnSpc>
            <a:spcBef>
              <a:spcPct val="0"/>
            </a:spcBef>
            <a:spcAft>
              <a:spcPct val="35000"/>
            </a:spcAft>
            <a:buNone/>
          </a:pPr>
          <a:r>
            <a:rPr lang="en-US" sz="2700" kern="1200"/>
            <a:t>Hull Number</a:t>
          </a:r>
        </a:p>
        <a:p>
          <a:pPr marL="0" lvl="0" indent="0" algn="ctr" defTabSz="1200150">
            <a:lnSpc>
              <a:spcPct val="90000"/>
            </a:lnSpc>
            <a:spcBef>
              <a:spcPct val="0"/>
            </a:spcBef>
            <a:spcAft>
              <a:spcPct val="35000"/>
            </a:spcAft>
            <a:buNone/>
          </a:pPr>
          <a:r>
            <a:rPr lang="en-US" sz="2700" kern="1200"/>
            <a:t>Registration Number</a:t>
          </a:r>
        </a:p>
      </dsp:txBody>
      <dsp:txXfrm>
        <a:off x="405553" y="3237132"/>
        <a:ext cx="4139722" cy="2180631"/>
      </dsp:txXfrm>
    </dsp:sp>
    <dsp:sp modelId="{DF25469E-2651-4C27-AC97-40D65B98265D}">
      <dsp:nvSpPr>
        <dsp:cNvPr id="0" name=""/>
        <dsp:cNvSpPr/>
      </dsp:nvSpPr>
      <dsp:spPr>
        <a:xfrm>
          <a:off x="295312" y="3340944"/>
          <a:ext cx="1481222" cy="1957857"/>
        </a:xfrm>
        <a:prstGeom prst="rect">
          <a:avLst/>
        </a:prstGeom>
        <a:blipFill rotWithShape="1">
          <a:blip xmlns:r="http://schemas.openxmlformats.org/officeDocument/2006/relationships" r:embed="rId2"/>
          <a:srcRect/>
          <a:stretch>
            <a:fillRect l="-15000" r="-1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EF1C3C-DB83-4FAB-BCF0-4120288DBA9B}">
      <dsp:nvSpPr>
        <dsp:cNvPr id="0" name=""/>
        <dsp:cNvSpPr/>
      </dsp:nvSpPr>
      <dsp:spPr>
        <a:xfrm>
          <a:off x="5163774" y="3237132"/>
          <a:ext cx="3674848" cy="216643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0961"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Searches:</a:t>
          </a:r>
        </a:p>
        <a:p>
          <a:pPr marL="0" lvl="0" indent="0" algn="ctr" defTabSz="1200150">
            <a:lnSpc>
              <a:spcPct val="90000"/>
            </a:lnSpc>
            <a:spcBef>
              <a:spcPct val="0"/>
            </a:spcBef>
            <a:spcAft>
              <a:spcPct val="35000"/>
            </a:spcAft>
            <a:buNone/>
          </a:pPr>
          <a:r>
            <a:rPr lang="en-US" sz="2700" kern="1200"/>
            <a:t>Stolen Boats</a:t>
          </a:r>
        </a:p>
        <a:p>
          <a:pPr marL="0" lvl="0" indent="0" algn="ctr" defTabSz="1200150">
            <a:lnSpc>
              <a:spcPct val="90000"/>
            </a:lnSpc>
            <a:spcBef>
              <a:spcPct val="0"/>
            </a:spcBef>
            <a:spcAft>
              <a:spcPct val="35000"/>
            </a:spcAft>
            <a:buNone/>
          </a:pPr>
          <a:r>
            <a:rPr lang="en-US" sz="2700" kern="1200"/>
            <a:t>Stolen Vehicles</a:t>
          </a:r>
        </a:p>
        <a:p>
          <a:pPr marL="0" lvl="0" indent="0" algn="ctr" defTabSz="1200150">
            <a:lnSpc>
              <a:spcPct val="90000"/>
            </a:lnSpc>
            <a:spcBef>
              <a:spcPct val="0"/>
            </a:spcBef>
            <a:spcAft>
              <a:spcPct val="35000"/>
            </a:spcAft>
            <a:buNone/>
          </a:pPr>
          <a:r>
            <a:rPr lang="en-US" sz="2700" kern="1200"/>
            <a:t>Stolen Parts</a:t>
          </a:r>
        </a:p>
      </dsp:txBody>
      <dsp:txXfrm>
        <a:off x="5163774" y="3237132"/>
        <a:ext cx="3674848" cy="2166435"/>
      </dsp:txXfrm>
    </dsp:sp>
    <dsp:sp modelId="{28FF6265-25CA-4117-9E21-41859B6A31F4}">
      <dsp:nvSpPr>
        <dsp:cNvPr id="0" name=""/>
        <dsp:cNvSpPr/>
      </dsp:nvSpPr>
      <dsp:spPr>
        <a:xfrm>
          <a:off x="4855055" y="3406982"/>
          <a:ext cx="1300294" cy="1804587"/>
        </a:xfrm>
        <a:prstGeom prst="rect">
          <a:avLst/>
        </a:prstGeom>
        <a:blipFill rotWithShape="1">
          <a:blip xmlns:r="http://schemas.openxmlformats.org/officeDocument/2006/relationships" r:embed="rId3"/>
          <a:srcRect/>
          <a:stretch>
            <a:fillRect l="-53000" r="-5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6EB5D-91DF-45DB-BE8B-CBAA1AE4BD4F}">
      <dsp:nvSpPr>
        <dsp:cNvPr id="0" name=""/>
        <dsp:cNvSpPr/>
      </dsp:nvSpPr>
      <dsp:spPr>
        <a:xfrm>
          <a:off x="689825" y="1800"/>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Persons</a:t>
          </a:r>
        </a:p>
        <a:p>
          <a:pPr marL="0" lvl="0" indent="0" algn="ctr" defTabSz="1200150">
            <a:lnSpc>
              <a:spcPct val="90000"/>
            </a:lnSpc>
            <a:spcBef>
              <a:spcPct val="0"/>
            </a:spcBef>
            <a:spcAft>
              <a:spcPct val="35000"/>
            </a:spcAft>
            <a:buNone/>
          </a:pPr>
          <a:r>
            <a:rPr lang="en-US" sz="2700" kern="1200"/>
            <a:t>(WQ)</a:t>
          </a:r>
        </a:p>
      </dsp:txBody>
      <dsp:txXfrm>
        <a:off x="689825" y="1800"/>
        <a:ext cx="1883117" cy="1129870"/>
      </dsp:txXfrm>
    </dsp:sp>
    <dsp:sp modelId="{8DBA98E5-D42D-47AC-9C2A-BC109C2CA05C}">
      <dsp:nvSpPr>
        <dsp:cNvPr id="0" name=""/>
        <dsp:cNvSpPr/>
      </dsp:nvSpPr>
      <dsp:spPr>
        <a:xfrm>
          <a:off x="2761254" y="1800"/>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Vehicles</a:t>
          </a:r>
        </a:p>
        <a:p>
          <a:pPr marL="0" lvl="0" indent="0" algn="ctr" defTabSz="1200150">
            <a:lnSpc>
              <a:spcPct val="90000"/>
            </a:lnSpc>
            <a:spcBef>
              <a:spcPct val="0"/>
            </a:spcBef>
            <a:spcAft>
              <a:spcPct val="35000"/>
            </a:spcAft>
            <a:buNone/>
          </a:pPr>
          <a:r>
            <a:rPr lang="en-US" sz="2700" kern="1200"/>
            <a:t>(VQ)</a:t>
          </a:r>
        </a:p>
      </dsp:txBody>
      <dsp:txXfrm>
        <a:off x="2761254" y="1800"/>
        <a:ext cx="1883117" cy="1129870"/>
      </dsp:txXfrm>
    </dsp:sp>
    <dsp:sp modelId="{370C571C-EE5D-4CE1-A07E-32BEC27201B8}">
      <dsp:nvSpPr>
        <dsp:cNvPr id="0" name=""/>
        <dsp:cNvSpPr/>
      </dsp:nvSpPr>
      <dsp:spPr>
        <a:xfrm>
          <a:off x="689825" y="1319982"/>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Boats</a:t>
          </a:r>
        </a:p>
        <a:p>
          <a:pPr marL="0" lvl="0" indent="0" algn="ctr" defTabSz="1200150">
            <a:lnSpc>
              <a:spcPct val="90000"/>
            </a:lnSpc>
            <a:spcBef>
              <a:spcPct val="0"/>
            </a:spcBef>
            <a:spcAft>
              <a:spcPct val="35000"/>
            </a:spcAft>
            <a:buNone/>
          </a:pPr>
          <a:r>
            <a:rPr lang="en-US" sz="2700" kern="1200"/>
            <a:t>(CBQ)</a:t>
          </a:r>
        </a:p>
      </dsp:txBody>
      <dsp:txXfrm>
        <a:off x="689825" y="1319982"/>
        <a:ext cx="1883117" cy="1129870"/>
      </dsp:txXfrm>
    </dsp:sp>
    <dsp:sp modelId="{6D18382D-561F-43D5-A40E-1B6A455E8A00}">
      <dsp:nvSpPr>
        <dsp:cNvPr id="0" name=""/>
        <dsp:cNvSpPr/>
      </dsp:nvSpPr>
      <dsp:spPr>
        <a:xfrm>
          <a:off x="2761254" y="1319982"/>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Guns</a:t>
          </a:r>
        </a:p>
        <a:p>
          <a:pPr marL="0" lvl="0" indent="0" algn="ctr" defTabSz="1200150">
            <a:lnSpc>
              <a:spcPct val="90000"/>
            </a:lnSpc>
            <a:spcBef>
              <a:spcPct val="0"/>
            </a:spcBef>
            <a:spcAft>
              <a:spcPct val="35000"/>
            </a:spcAft>
            <a:buNone/>
          </a:pPr>
          <a:r>
            <a:rPr lang="en-US" sz="2700" kern="1200"/>
            <a:t>(CGQ)</a:t>
          </a:r>
        </a:p>
      </dsp:txBody>
      <dsp:txXfrm>
        <a:off x="2761254" y="1319982"/>
        <a:ext cx="1883117" cy="1129870"/>
      </dsp:txXfrm>
    </dsp:sp>
    <dsp:sp modelId="{74FA80BF-79D2-404B-A8EC-E0A27B5E86DC}">
      <dsp:nvSpPr>
        <dsp:cNvPr id="0" name=""/>
        <dsp:cNvSpPr/>
      </dsp:nvSpPr>
      <dsp:spPr>
        <a:xfrm>
          <a:off x="689825" y="2638164"/>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Articles</a:t>
          </a:r>
        </a:p>
        <a:p>
          <a:pPr marL="0" lvl="0" indent="0" algn="ctr" defTabSz="1200150">
            <a:lnSpc>
              <a:spcPct val="90000"/>
            </a:lnSpc>
            <a:spcBef>
              <a:spcPct val="0"/>
            </a:spcBef>
            <a:spcAft>
              <a:spcPct val="35000"/>
            </a:spcAft>
            <a:buNone/>
          </a:pPr>
          <a:r>
            <a:rPr lang="en-US" sz="2700" kern="1200"/>
            <a:t>(CAQ)</a:t>
          </a:r>
        </a:p>
      </dsp:txBody>
      <dsp:txXfrm>
        <a:off x="689825" y="2638164"/>
        <a:ext cx="1883117" cy="1129870"/>
      </dsp:txXfrm>
    </dsp:sp>
    <dsp:sp modelId="{C05D1AA3-41EE-43C7-8599-32038247435C}">
      <dsp:nvSpPr>
        <dsp:cNvPr id="0" name=""/>
        <dsp:cNvSpPr/>
      </dsp:nvSpPr>
      <dsp:spPr>
        <a:xfrm>
          <a:off x="2761254" y="2638164"/>
          <a:ext cx="1883117" cy="112987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Securities</a:t>
          </a:r>
        </a:p>
        <a:p>
          <a:pPr marL="0" lvl="0" indent="0" algn="ctr" defTabSz="1200150">
            <a:lnSpc>
              <a:spcPct val="90000"/>
            </a:lnSpc>
            <a:spcBef>
              <a:spcPct val="0"/>
            </a:spcBef>
            <a:spcAft>
              <a:spcPct val="35000"/>
            </a:spcAft>
            <a:buNone/>
          </a:pPr>
          <a:r>
            <a:rPr lang="en-US" sz="2700" kern="1200"/>
            <a:t>(CSQ)</a:t>
          </a:r>
        </a:p>
      </dsp:txBody>
      <dsp:txXfrm>
        <a:off x="2761254" y="2638164"/>
        <a:ext cx="1883117" cy="112987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3F541-9ECE-4B9C-AC3A-703E8AE5EEDD}">
      <dsp:nvSpPr>
        <dsp:cNvPr id="0" name=""/>
        <dsp:cNvSpPr/>
      </dsp:nvSpPr>
      <dsp:spPr>
        <a:xfrm>
          <a:off x="2649727" y="0"/>
          <a:ext cx="3974592" cy="1523734"/>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en-US" sz="2200" kern="1200"/>
            <a:t>Finding Agency</a:t>
          </a:r>
        </a:p>
        <a:p>
          <a:pPr marL="228600" lvl="1" indent="-228600" algn="l" defTabSz="977900">
            <a:lnSpc>
              <a:spcPct val="90000"/>
            </a:lnSpc>
            <a:spcBef>
              <a:spcPct val="0"/>
            </a:spcBef>
            <a:spcAft>
              <a:spcPct val="15000"/>
            </a:spcAft>
            <a:buChar char="•"/>
          </a:pPr>
          <a:r>
            <a:rPr lang="en-US" sz="2200" kern="1200"/>
            <a:t>Urgent</a:t>
          </a:r>
        </a:p>
        <a:p>
          <a:pPr marL="228600" lvl="1" indent="-228600" algn="l" defTabSz="977900">
            <a:lnSpc>
              <a:spcPct val="90000"/>
            </a:lnSpc>
            <a:spcBef>
              <a:spcPct val="0"/>
            </a:spcBef>
            <a:spcAft>
              <a:spcPct val="15000"/>
            </a:spcAft>
            <a:buChar char="•"/>
          </a:pPr>
          <a:r>
            <a:rPr lang="en-US" sz="2200" kern="1200"/>
            <a:t>Routine</a:t>
          </a:r>
        </a:p>
      </dsp:txBody>
      <dsp:txXfrm>
        <a:off x="2649727" y="190467"/>
        <a:ext cx="3403192" cy="1142800"/>
      </dsp:txXfrm>
    </dsp:sp>
    <dsp:sp modelId="{F0837993-51DE-4850-A60F-A9CA8176CF91}">
      <dsp:nvSpPr>
        <dsp:cNvPr id="0" name=""/>
        <dsp:cNvSpPr/>
      </dsp:nvSpPr>
      <dsp:spPr>
        <a:xfrm>
          <a:off x="0" y="0"/>
          <a:ext cx="2649728" cy="15237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YQ</a:t>
          </a:r>
        </a:p>
      </dsp:txBody>
      <dsp:txXfrm>
        <a:off x="74383" y="74383"/>
        <a:ext cx="2500962" cy="1374968"/>
      </dsp:txXfrm>
    </dsp:sp>
    <dsp:sp modelId="{2CDCDE18-BC5A-4FEF-8932-75D1DF2BAF08}">
      <dsp:nvSpPr>
        <dsp:cNvPr id="0" name=""/>
        <dsp:cNvSpPr/>
      </dsp:nvSpPr>
      <dsp:spPr>
        <a:xfrm>
          <a:off x="2649727" y="1676108"/>
          <a:ext cx="3974592" cy="1523734"/>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a:t>Entering Agency</a:t>
          </a:r>
        </a:p>
        <a:p>
          <a:pPr marL="228600" lvl="1" indent="-228600" algn="l" defTabSz="977900">
            <a:lnSpc>
              <a:spcPct val="90000"/>
            </a:lnSpc>
            <a:spcBef>
              <a:spcPct val="0"/>
            </a:spcBef>
            <a:spcAft>
              <a:spcPct val="15000"/>
            </a:spcAft>
            <a:buChar char="•"/>
          </a:pPr>
          <a:r>
            <a:rPr lang="en-US" sz="2200" kern="1200"/>
            <a:t>Response</a:t>
          </a:r>
        </a:p>
      </dsp:txBody>
      <dsp:txXfrm>
        <a:off x="2649727" y="1866575"/>
        <a:ext cx="3403192" cy="1142800"/>
      </dsp:txXfrm>
    </dsp:sp>
    <dsp:sp modelId="{F567C59F-A27B-46AE-A48F-2DB6CD28FBC2}">
      <dsp:nvSpPr>
        <dsp:cNvPr id="0" name=""/>
        <dsp:cNvSpPr/>
      </dsp:nvSpPr>
      <dsp:spPr>
        <a:xfrm>
          <a:off x="0" y="1676108"/>
          <a:ext cx="2649728" cy="15237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YR</a:t>
          </a:r>
        </a:p>
      </dsp:txBody>
      <dsp:txXfrm>
        <a:off x="74383" y="1750491"/>
        <a:ext cx="2500962" cy="1374968"/>
      </dsp:txXfrm>
    </dsp:sp>
    <dsp:sp modelId="{2C312BB4-783E-4E0F-A496-DCE8015EC478}">
      <dsp:nvSpPr>
        <dsp:cNvPr id="0" name=""/>
        <dsp:cNvSpPr/>
      </dsp:nvSpPr>
      <dsp:spPr>
        <a:xfrm>
          <a:off x="2649727" y="3352216"/>
          <a:ext cx="3974592" cy="1523734"/>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a:t>Finding Agency</a:t>
          </a:r>
        </a:p>
        <a:p>
          <a:pPr marL="228600" lvl="1" indent="-228600" algn="l" defTabSz="977900">
            <a:lnSpc>
              <a:spcPct val="90000"/>
            </a:lnSpc>
            <a:spcBef>
              <a:spcPct val="0"/>
            </a:spcBef>
            <a:spcAft>
              <a:spcPct val="15000"/>
            </a:spcAft>
            <a:buChar char="•"/>
          </a:pPr>
          <a:r>
            <a:rPr lang="en-US" sz="2200" kern="1200"/>
            <a:t>Indicates person/property found/apprehended</a:t>
          </a:r>
        </a:p>
      </dsp:txBody>
      <dsp:txXfrm>
        <a:off x="2649727" y="3542683"/>
        <a:ext cx="3403192" cy="1142800"/>
      </dsp:txXfrm>
    </dsp:sp>
    <dsp:sp modelId="{2BAFAA8D-5538-4BBE-94D7-A968855250D9}">
      <dsp:nvSpPr>
        <dsp:cNvPr id="0" name=""/>
        <dsp:cNvSpPr/>
      </dsp:nvSpPr>
      <dsp:spPr>
        <a:xfrm>
          <a:off x="0" y="3352216"/>
          <a:ext cx="2649728" cy="15237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Locate</a:t>
          </a:r>
        </a:p>
      </dsp:txBody>
      <dsp:txXfrm>
        <a:off x="74383" y="3426599"/>
        <a:ext cx="2500962" cy="137496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20BD5-40EA-418F-89A0-F0110EE8E700}">
      <dsp:nvSpPr>
        <dsp:cNvPr id="0" name=""/>
        <dsp:cNvSpPr/>
      </dsp:nvSpPr>
      <dsp:spPr>
        <a:xfrm>
          <a:off x="0" y="1488208"/>
          <a:ext cx="5252559" cy="1335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026CC7-A9FB-4615-AEAA-6A9D081C50A1}">
      <dsp:nvSpPr>
        <dsp:cNvPr id="0" name=""/>
        <dsp:cNvSpPr/>
      </dsp:nvSpPr>
      <dsp:spPr>
        <a:xfrm>
          <a:off x="327809" y="705928"/>
          <a:ext cx="4589335" cy="15645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466" tIns="0" rIns="173466" bIns="0" numCol="1" spcCol="1270" anchor="ctr" anchorCtr="0">
          <a:noAutofit/>
        </a:bodyPr>
        <a:lstStyle/>
        <a:p>
          <a:pPr marL="0" lvl="0" indent="0" algn="ctr" defTabSz="2355850">
            <a:lnSpc>
              <a:spcPct val="90000"/>
            </a:lnSpc>
            <a:spcBef>
              <a:spcPct val="0"/>
            </a:spcBef>
            <a:spcAft>
              <a:spcPct val="35000"/>
            </a:spcAft>
            <a:buNone/>
          </a:pPr>
          <a:r>
            <a:rPr lang="en-US" sz="5300" kern="1200"/>
            <a:t>Contact LESC</a:t>
          </a:r>
        </a:p>
      </dsp:txBody>
      <dsp:txXfrm>
        <a:off x="404185" y="782304"/>
        <a:ext cx="4436583" cy="141180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0D505-AD4C-431E-9D89-52D63BEDFFBC}">
      <dsp:nvSpPr>
        <dsp:cNvPr id="0" name=""/>
        <dsp:cNvSpPr/>
      </dsp:nvSpPr>
      <dsp:spPr>
        <a:xfrm>
          <a:off x="4007484" y="0"/>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a:t>Driver History</a:t>
          </a:r>
        </a:p>
        <a:p>
          <a:pPr marL="228600" lvl="1" indent="-228600" algn="l" defTabSz="933450">
            <a:lnSpc>
              <a:spcPct val="90000"/>
            </a:lnSpc>
            <a:spcBef>
              <a:spcPct val="0"/>
            </a:spcBef>
            <a:spcAft>
              <a:spcPct val="15000"/>
            </a:spcAft>
            <a:buChar char="•"/>
          </a:pPr>
          <a:r>
            <a:rPr lang="en-US" sz="2100" kern="1200"/>
            <a:t>Query by Name/DOB/Sex</a:t>
          </a:r>
        </a:p>
        <a:p>
          <a:pPr marL="228600" lvl="1" indent="-228600" algn="l" defTabSz="933450">
            <a:lnSpc>
              <a:spcPct val="90000"/>
            </a:lnSpc>
            <a:spcBef>
              <a:spcPct val="0"/>
            </a:spcBef>
            <a:spcAft>
              <a:spcPct val="15000"/>
            </a:spcAft>
            <a:buChar char="•"/>
          </a:pPr>
          <a:r>
            <a:rPr lang="en-US" sz="2100" kern="1200"/>
            <a:t>Some states allow OLN query</a:t>
          </a:r>
        </a:p>
      </dsp:txBody>
      <dsp:txXfrm>
        <a:off x="4007484" y="167731"/>
        <a:ext cx="5508033" cy="1006389"/>
      </dsp:txXfrm>
    </dsp:sp>
    <dsp:sp modelId="{B14A5BD8-63D1-492F-8073-4EB014EF72AC}">
      <dsp:nvSpPr>
        <dsp:cNvPr id="0" name=""/>
        <dsp:cNvSpPr/>
      </dsp:nvSpPr>
      <dsp:spPr>
        <a:xfrm>
          <a:off x="0" y="0"/>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KQ</a:t>
          </a:r>
        </a:p>
      </dsp:txBody>
      <dsp:txXfrm>
        <a:off x="65504" y="65504"/>
        <a:ext cx="3876476" cy="1210843"/>
      </dsp:txXfrm>
    </dsp:sp>
    <dsp:sp modelId="{4234750C-4DA7-4505-A8C4-E722D0606606}">
      <dsp:nvSpPr>
        <dsp:cNvPr id="0" name=""/>
        <dsp:cNvSpPr/>
      </dsp:nvSpPr>
      <dsp:spPr>
        <a:xfrm>
          <a:off x="4007484" y="1476037"/>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a:t>Driver Issuance – Name Only</a:t>
          </a:r>
        </a:p>
      </dsp:txBody>
      <dsp:txXfrm>
        <a:off x="4007484" y="1643768"/>
        <a:ext cx="5508033" cy="1006389"/>
      </dsp:txXfrm>
    </dsp:sp>
    <dsp:sp modelId="{04AC012C-3414-4110-AD73-2EA3BA7C5606}">
      <dsp:nvSpPr>
        <dsp:cNvPr id="0" name=""/>
        <dsp:cNvSpPr/>
      </dsp:nvSpPr>
      <dsp:spPr>
        <a:xfrm>
          <a:off x="0" y="1476037"/>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DNQ</a:t>
          </a:r>
        </a:p>
      </dsp:txBody>
      <dsp:txXfrm>
        <a:off x="65504" y="1541541"/>
        <a:ext cx="3876476" cy="1210843"/>
      </dsp:txXfrm>
    </dsp:sp>
    <dsp:sp modelId="{0E3E1727-E4FD-4973-BB3F-A56295991223}">
      <dsp:nvSpPr>
        <dsp:cNvPr id="0" name=""/>
        <dsp:cNvSpPr/>
      </dsp:nvSpPr>
      <dsp:spPr>
        <a:xfrm>
          <a:off x="4007484" y="2952074"/>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a:t>Canadian Driver Info</a:t>
          </a:r>
        </a:p>
        <a:p>
          <a:pPr marL="228600" lvl="1" indent="-228600" algn="l" defTabSz="933450">
            <a:lnSpc>
              <a:spcPct val="90000"/>
            </a:lnSpc>
            <a:spcBef>
              <a:spcPct val="0"/>
            </a:spcBef>
            <a:spcAft>
              <a:spcPct val="15000"/>
            </a:spcAft>
            <a:buChar char="•"/>
          </a:pPr>
          <a:r>
            <a:rPr lang="en-US" sz="2100" kern="1200"/>
            <a:t>Query by Name/DOB/Sex</a:t>
          </a:r>
        </a:p>
      </dsp:txBody>
      <dsp:txXfrm>
        <a:off x="4007484" y="3119805"/>
        <a:ext cx="5508033" cy="1006389"/>
      </dsp:txXfrm>
    </dsp:sp>
    <dsp:sp modelId="{9CF5F503-802D-44BB-9DE1-DEF95B85C044}">
      <dsp:nvSpPr>
        <dsp:cNvPr id="0" name=""/>
        <dsp:cNvSpPr/>
      </dsp:nvSpPr>
      <dsp:spPr>
        <a:xfrm>
          <a:off x="0" y="2952074"/>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UQ</a:t>
          </a:r>
        </a:p>
      </dsp:txBody>
      <dsp:txXfrm>
        <a:off x="65504" y="3017578"/>
        <a:ext cx="3876476" cy="121084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0D505-AD4C-431E-9D89-52D63BEDFFBC}">
      <dsp:nvSpPr>
        <dsp:cNvPr id="0" name=""/>
        <dsp:cNvSpPr/>
      </dsp:nvSpPr>
      <dsp:spPr>
        <a:xfrm>
          <a:off x="4007484" y="0"/>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a:t>Query by LIC/LIY/LIT or VIN</a:t>
          </a:r>
        </a:p>
        <a:p>
          <a:pPr marL="228600" lvl="1" indent="-228600" algn="l" defTabSz="933450">
            <a:lnSpc>
              <a:spcPct val="90000"/>
            </a:lnSpc>
            <a:spcBef>
              <a:spcPct val="0"/>
            </a:spcBef>
            <a:spcAft>
              <a:spcPct val="15000"/>
            </a:spcAft>
            <a:buChar char="•"/>
          </a:pPr>
          <a:r>
            <a:rPr lang="en-US" sz="2100" kern="1200"/>
            <a:t>Regional inquiries allowed</a:t>
          </a:r>
        </a:p>
        <a:p>
          <a:pPr marL="228600" lvl="1" indent="-228600" algn="l" defTabSz="933450">
            <a:lnSpc>
              <a:spcPct val="90000"/>
            </a:lnSpc>
            <a:spcBef>
              <a:spcPct val="0"/>
            </a:spcBef>
            <a:spcAft>
              <a:spcPct val="15000"/>
            </a:spcAft>
            <a:buChar char="•"/>
          </a:pPr>
          <a:r>
            <a:rPr lang="en-US" sz="2100" kern="1200"/>
            <a:t>Searches Stolen/Wanted</a:t>
          </a:r>
        </a:p>
      </dsp:txBody>
      <dsp:txXfrm>
        <a:off x="4007484" y="167731"/>
        <a:ext cx="5508033" cy="1006389"/>
      </dsp:txXfrm>
    </dsp:sp>
    <dsp:sp modelId="{B14A5BD8-63D1-492F-8073-4EB014EF72AC}">
      <dsp:nvSpPr>
        <dsp:cNvPr id="0" name=""/>
        <dsp:cNvSpPr/>
      </dsp:nvSpPr>
      <dsp:spPr>
        <a:xfrm>
          <a:off x="0" y="0"/>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RQ</a:t>
          </a:r>
        </a:p>
      </dsp:txBody>
      <dsp:txXfrm>
        <a:off x="65504" y="65504"/>
        <a:ext cx="3876476" cy="1210843"/>
      </dsp:txXfrm>
    </dsp:sp>
    <dsp:sp modelId="{4234750C-4DA7-4505-A8C4-E722D0606606}">
      <dsp:nvSpPr>
        <dsp:cNvPr id="0" name=""/>
        <dsp:cNvSpPr/>
      </dsp:nvSpPr>
      <dsp:spPr>
        <a:xfrm>
          <a:off x="4007484" y="1476037"/>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a:t>Name and DOB mandatory</a:t>
          </a:r>
        </a:p>
        <a:p>
          <a:pPr marL="228600" lvl="1" indent="-228600" algn="l" defTabSz="933450">
            <a:lnSpc>
              <a:spcPct val="90000"/>
            </a:lnSpc>
            <a:spcBef>
              <a:spcPct val="0"/>
            </a:spcBef>
            <a:spcAft>
              <a:spcPct val="15000"/>
            </a:spcAft>
            <a:buChar char="•"/>
          </a:pPr>
          <a:r>
            <a:rPr lang="en-US" sz="2100" kern="1200"/>
            <a:t>Regional inquiries NOT allowed</a:t>
          </a:r>
        </a:p>
        <a:p>
          <a:pPr marL="228600" lvl="1" indent="-228600" algn="l" defTabSz="933450">
            <a:lnSpc>
              <a:spcPct val="90000"/>
            </a:lnSpc>
            <a:spcBef>
              <a:spcPct val="0"/>
            </a:spcBef>
            <a:spcAft>
              <a:spcPct val="15000"/>
            </a:spcAft>
            <a:buChar char="•"/>
          </a:pPr>
          <a:r>
            <a:rPr lang="en-US" sz="2100" kern="1200"/>
            <a:t>Searches Wanted/Missing</a:t>
          </a:r>
        </a:p>
      </dsp:txBody>
      <dsp:txXfrm>
        <a:off x="4007484" y="1643768"/>
        <a:ext cx="5508033" cy="1006389"/>
      </dsp:txXfrm>
    </dsp:sp>
    <dsp:sp modelId="{04AC012C-3414-4110-AD73-2EA3BA7C5606}">
      <dsp:nvSpPr>
        <dsp:cNvPr id="0" name=""/>
        <dsp:cNvSpPr/>
      </dsp:nvSpPr>
      <dsp:spPr>
        <a:xfrm>
          <a:off x="0" y="1476037"/>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RNQ</a:t>
          </a:r>
        </a:p>
      </dsp:txBody>
      <dsp:txXfrm>
        <a:off x="65504" y="1541541"/>
        <a:ext cx="3876476" cy="1210843"/>
      </dsp:txXfrm>
    </dsp:sp>
    <dsp:sp modelId="{0E3E1727-E4FD-4973-BB3F-A56295991223}">
      <dsp:nvSpPr>
        <dsp:cNvPr id="0" name=""/>
        <dsp:cNvSpPr/>
      </dsp:nvSpPr>
      <dsp:spPr>
        <a:xfrm>
          <a:off x="4007484" y="2952074"/>
          <a:ext cx="6011227" cy="1341851"/>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US" sz="2100" kern="1200"/>
            <a:t>Canadian Vehicle Registration Info</a:t>
          </a:r>
        </a:p>
        <a:p>
          <a:pPr marL="228600" lvl="1" indent="-228600" algn="l" defTabSz="933450">
            <a:lnSpc>
              <a:spcPct val="90000"/>
            </a:lnSpc>
            <a:spcBef>
              <a:spcPct val="0"/>
            </a:spcBef>
            <a:spcAft>
              <a:spcPct val="15000"/>
            </a:spcAft>
            <a:buChar char="•"/>
          </a:pPr>
          <a:r>
            <a:rPr lang="en-US" sz="2100" kern="1200"/>
            <a:t>Query by LIC or VIN</a:t>
          </a:r>
        </a:p>
        <a:p>
          <a:pPr marL="228600" lvl="1" indent="-228600" algn="l" defTabSz="933450">
            <a:lnSpc>
              <a:spcPct val="90000"/>
            </a:lnSpc>
            <a:spcBef>
              <a:spcPct val="0"/>
            </a:spcBef>
            <a:spcAft>
              <a:spcPct val="15000"/>
            </a:spcAft>
            <a:buChar char="•"/>
          </a:pPr>
          <a:r>
            <a:rPr lang="en-US" sz="2100" kern="1200"/>
            <a:t>Searches Stolen</a:t>
          </a:r>
        </a:p>
      </dsp:txBody>
      <dsp:txXfrm>
        <a:off x="4007484" y="3119805"/>
        <a:ext cx="5508033" cy="1006389"/>
      </dsp:txXfrm>
    </dsp:sp>
    <dsp:sp modelId="{9CF5F503-802D-44BB-9DE1-DEF95B85C044}">
      <dsp:nvSpPr>
        <dsp:cNvPr id="0" name=""/>
        <dsp:cNvSpPr/>
      </dsp:nvSpPr>
      <dsp:spPr>
        <a:xfrm>
          <a:off x="0" y="2952074"/>
          <a:ext cx="4007484" cy="134185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a:t>XQ</a:t>
          </a:r>
        </a:p>
      </dsp:txBody>
      <dsp:txXfrm>
        <a:off x="65504" y="3017578"/>
        <a:ext cx="3876476" cy="121084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2BF9E-5B0B-4E4F-9AE7-37271BD54978}">
      <dsp:nvSpPr>
        <dsp:cNvPr id="0" name=""/>
        <dsp:cNvSpPr/>
      </dsp:nvSpPr>
      <dsp:spPr>
        <a:xfrm>
          <a:off x="3039" y="491163"/>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Auction File</a:t>
          </a:r>
        </a:p>
      </dsp:txBody>
      <dsp:txXfrm>
        <a:off x="3039" y="491163"/>
        <a:ext cx="2411187" cy="1446712"/>
      </dsp:txXfrm>
    </dsp:sp>
    <dsp:sp modelId="{ABC371BB-EF9D-45E5-883B-D7C90AE4B07C}">
      <dsp:nvSpPr>
        <dsp:cNvPr id="0" name=""/>
        <dsp:cNvSpPr/>
      </dsp:nvSpPr>
      <dsp:spPr>
        <a:xfrm>
          <a:off x="2655345" y="491163"/>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Export File</a:t>
          </a:r>
        </a:p>
      </dsp:txBody>
      <dsp:txXfrm>
        <a:off x="2655345" y="491163"/>
        <a:ext cx="2411187" cy="1446712"/>
      </dsp:txXfrm>
    </dsp:sp>
    <dsp:sp modelId="{981127DC-4984-4D01-B55B-1EC195D2BD28}">
      <dsp:nvSpPr>
        <dsp:cNvPr id="0" name=""/>
        <dsp:cNvSpPr/>
      </dsp:nvSpPr>
      <dsp:spPr>
        <a:xfrm>
          <a:off x="5307651" y="491163"/>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Impound File</a:t>
          </a:r>
        </a:p>
      </dsp:txBody>
      <dsp:txXfrm>
        <a:off x="5307651" y="491163"/>
        <a:ext cx="2411187" cy="1446712"/>
      </dsp:txXfrm>
    </dsp:sp>
    <dsp:sp modelId="{1101FC6B-FB9F-415D-95D9-4D685CBFCBC0}">
      <dsp:nvSpPr>
        <dsp:cNvPr id="0" name=""/>
        <dsp:cNvSpPr/>
      </dsp:nvSpPr>
      <dsp:spPr>
        <a:xfrm>
          <a:off x="7959957" y="491163"/>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Lien Holder File</a:t>
          </a:r>
        </a:p>
      </dsp:txBody>
      <dsp:txXfrm>
        <a:off x="7959957" y="491163"/>
        <a:ext cx="2411187" cy="1446712"/>
      </dsp:txXfrm>
    </dsp:sp>
    <dsp:sp modelId="{6F78B5B0-0A78-4E06-9888-8F93E37D8AB3}">
      <dsp:nvSpPr>
        <dsp:cNvPr id="0" name=""/>
        <dsp:cNvSpPr/>
      </dsp:nvSpPr>
      <dsp:spPr>
        <a:xfrm>
          <a:off x="3039" y="2178994"/>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Manufacturer’s Shipping File</a:t>
          </a:r>
        </a:p>
      </dsp:txBody>
      <dsp:txXfrm>
        <a:off x="3039" y="2178994"/>
        <a:ext cx="2411187" cy="1446712"/>
      </dsp:txXfrm>
    </dsp:sp>
    <dsp:sp modelId="{63B2141C-6C70-45A1-91CE-CF0807CC802C}">
      <dsp:nvSpPr>
        <dsp:cNvPr id="0" name=""/>
        <dsp:cNvSpPr/>
      </dsp:nvSpPr>
      <dsp:spPr>
        <a:xfrm>
          <a:off x="2655345" y="2178994"/>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Rental Fleet File</a:t>
          </a:r>
        </a:p>
      </dsp:txBody>
      <dsp:txXfrm>
        <a:off x="2655345" y="2178994"/>
        <a:ext cx="2411187" cy="1446712"/>
      </dsp:txXfrm>
    </dsp:sp>
    <dsp:sp modelId="{6DA783ED-512A-4491-B0DE-E089C0ECAE1E}">
      <dsp:nvSpPr>
        <dsp:cNvPr id="0" name=""/>
        <dsp:cNvSpPr/>
      </dsp:nvSpPr>
      <dsp:spPr>
        <a:xfrm>
          <a:off x="5307651" y="2178994"/>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Salvage File</a:t>
          </a:r>
        </a:p>
      </dsp:txBody>
      <dsp:txXfrm>
        <a:off x="5307651" y="2178994"/>
        <a:ext cx="2411187" cy="1446712"/>
      </dsp:txXfrm>
    </dsp:sp>
    <dsp:sp modelId="{8AD7C52F-2604-44E3-8020-9B90D01DDF80}">
      <dsp:nvSpPr>
        <dsp:cNvPr id="0" name=""/>
        <dsp:cNvSpPr/>
      </dsp:nvSpPr>
      <dsp:spPr>
        <a:xfrm>
          <a:off x="7959957" y="2178994"/>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Vehicle Claim</a:t>
          </a:r>
        </a:p>
      </dsp:txBody>
      <dsp:txXfrm>
        <a:off x="7959957" y="2178994"/>
        <a:ext cx="2411187" cy="1446712"/>
      </dsp:txXfrm>
    </dsp:sp>
    <dsp:sp modelId="{EF48EFB6-AE84-47DA-AE13-A6A7D95D2D4D}">
      <dsp:nvSpPr>
        <dsp:cNvPr id="0" name=""/>
        <dsp:cNvSpPr/>
      </dsp:nvSpPr>
      <dsp:spPr>
        <a:xfrm>
          <a:off x="2655345" y="3866825"/>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Vehicle Theft File</a:t>
          </a:r>
        </a:p>
      </dsp:txBody>
      <dsp:txXfrm>
        <a:off x="2655345" y="3866825"/>
        <a:ext cx="2411187" cy="1446712"/>
      </dsp:txXfrm>
    </dsp:sp>
    <dsp:sp modelId="{31144AEA-F224-4CF6-B2C5-EE67EE61222C}">
      <dsp:nvSpPr>
        <dsp:cNvPr id="0" name=""/>
        <dsp:cNvSpPr/>
      </dsp:nvSpPr>
      <dsp:spPr>
        <a:xfrm>
          <a:off x="5307651" y="3866825"/>
          <a:ext cx="2411187" cy="144671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Key Code Transaction File</a:t>
          </a:r>
        </a:p>
      </dsp:txBody>
      <dsp:txXfrm>
        <a:off x="5307651" y="3866825"/>
        <a:ext cx="2411187" cy="144671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3B12E9-9B28-A6B0-A1A5-C04465E1DED6}"/>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85976304-3770-B3BC-581E-81852A0E498A}"/>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8759B26B-4D84-4E56-A03C-E58D7647D66F}" type="datetime1">
              <a:rPr lang="en-US"/>
              <a:pPr lvl="0"/>
              <a:t>8/14/2026</a:t>
            </a:fld>
            <a:endParaRPr lang="en-US"/>
          </a:p>
        </p:txBody>
      </p:sp>
      <p:sp>
        <p:nvSpPr>
          <p:cNvPr id="4" name="Slide Image Placeholder 3">
            <a:extLst>
              <a:ext uri="{FF2B5EF4-FFF2-40B4-BE49-F238E27FC236}">
                <a16:creationId xmlns:a16="http://schemas.microsoft.com/office/drawing/2014/main" id="{58688C16-56E9-9379-E0BC-39DB7FB4A779}"/>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3433D8A-EF83-7400-A015-7F143726CF45}"/>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14A2BFE-A6F2-F1DC-94F2-78A022577580}"/>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4B527C17-5461-F81C-83E6-3F7B173ADFCE}"/>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5A081E20-5E71-4FD0-848C-AA1DC1526EC2}" type="slidenum">
              <a:t>‹#›</a:t>
            </a:fld>
            <a:endParaRPr lang="en-US"/>
          </a:p>
        </p:txBody>
      </p:sp>
    </p:spTree>
    <p:extLst>
      <p:ext uri="{BB962C8B-B14F-4D97-AF65-F5344CB8AC3E}">
        <p14:creationId xmlns:p14="http://schemas.microsoft.com/office/powerpoint/2010/main" val="4092630762"/>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err="1"/>
              <a:t>Omnixx</a:t>
            </a:r>
            <a:r>
              <a:rPr lang="en-US"/>
              <a:t> Links QR code</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3</a:t>
            </a:fld>
            <a:endParaRPr lang="en-US"/>
          </a:p>
        </p:txBody>
      </p:sp>
    </p:spTree>
    <p:extLst>
      <p:ext uri="{BB962C8B-B14F-4D97-AF65-F5344CB8AC3E}">
        <p14:creationId xmlns:p14="http://schemas.microsoft.com/office/powerpoint/2010/main" val="438366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ea typeface="Calibri" panose="020F0502020204030204" pitchFamily="34" charset="0"/>
                <a:cs typeface="Arial" panose="020B0604020202020204" pitchFamily="34" charset="0"/>
              </a:rPr>
              <a:t>ORI is agency specific and acts as an identifier.</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7</a:t>
            </a:fld>
            <a:endParaRPr lang="en-US"/>
          </a:p>
        </p:txBody>
      </p:sp>
    </p:spTree>
    <p:extLst>
      <p:ext uri="{BB962C8B-B14F-4D97-AF65-F5344CB8AC3E}">
        <p14:creationId xmlns:p14="http://schemas.microsoft.com/office/powerpoint/2010/main" val="2071911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effectLst/>
                <a:latin typeface="Calibri" panose="020F0502020204030204" pitchFamily="34" charset="0"/>
                <a:ea typeface="Calibri" panose="020F0502020204030204" pitchFamily="34" charset="0"/>
                <a:cs typeface="Times New Roman" panose="02020603050405020304" pitchFamily="18" charset="0"/>
              </a:rPr>
              <a:t>NCIC houses and searches all these files.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8</a:t>
            </a:fld>
            <a:endParaRPr lang="en-US"/>
          </a:p>
        </p:txBody>
      </p:sp>
    </p:spTree>
    <p:extLst>
      <p:ext uri="{BB962C8B-B14F-4D97-AF65-F5344CB8AC3E}">
        <p14:creationId xmlns:p14="http://schemas.microsoft.com/office/powerpoint/2010/main" val="2708704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7000"/>
              </a:lnSpc>
              <a:spcBef>
                <a:spcPts val="0"/>
              </a:spcBef>
              <a:spcAft>
                <a:spcPts val="800"/>
              </a:spcAft>
              <a:buClrTx/>
              <a:buSzTx/>
              <a:buFont typeface="Arial" panose="020B0604020202020204" pitchFamily="34" charset="0"/>
              <a:buNone/>
              <a:tabLst/>
              <a:defRPr/>
            </a:pPr>
            <a:r>
              <a:rPr lang="en-US" sz="1200" b="1">
                <a:effectLst/>
                <a:latin typeface="Calibri" panose="020F0502020204030204" pitchFamily="34" charset="0"/>
                <a:ea typeface="Calibri" panose="020F0502020204030204" pitchFamily="34" charset="0"/>
                <a:cs typeface="Times New Roman" panose="02020603050405020304" pitchFamily="18" charset="0"/>
              </a:rPr>
              <a:t>Diagram not in manual but is a helpful visual of DCI and how it connects to state and national systems.</a:t>
            </a:r>
          </a:p>
          <a:p>
            <a:pPr marL="171450" marR="0" lvl="0" indent="-171450" algn="l" defTabSz="914400" rtl="0" eaLnBrk="0" fontAlgn="base" latinLnBrk="0" hangingPunct="0">
              <a:lnSpc>
                <a:spcPct val="107000"/>
              </a:lnSpc>
              <a:spcBef>
                <a:spcPts val="0"/>
              </a:spcBef>
              <a:spcAft>
                <a:spcPts val="800"/>
              </a:spcAft>
              <a:buClrTx/>
              <a:buSzTx/>
              <a:buFont typeface="Arial" panose="020B0604020202020204" pitchFamily="34" charset="0"/>
              <a:buChar char="•"/>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DCI acts as a filter to the appropriate system.</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10</a:t>
            </a:fld>
            <a:endParaRPr lang="en-US"/>
          </a:p>
        </p:txBody>
      </p:sp>
    </p:spTree>
    <p:extLst>
      <p:ext uri="{BB962C8B-B14F-4D97-AF65-F5344CB8AC3E}">
        <p14:creationId xmlns:p14="http://schemas.microsoft.com/office/powerpoint/2010/main" val="4015628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lgn="l">
              <a:buFont typeface="Arial" pitchFamily="34"/>
              <a:buNone/>
            </a:pPr>
            <a:r>
              <a:rPr lang="en-US" sz="1200" b="0"/>
              <a:t>Purpose – Obtain as much info as possible</a:t>
            </a:r>
          </a:p>
          <a:p>
            <a:pPr marL="0" lvl="0" indent="0" algn="l">
              <a:buFont typeface="Arial" pitchFamily="34"/>
              <a:buNone/>
            </a:pPr>
            <a:r>
              <a:rPr lang="en-US" sz="1200" b="0"/>
              <a:t>Using more than one identifier increases chance of hit</a:t>
            </a:r>
          </a:p>
          <a:p>
            <a:pPr marL="0" lvl="0" indent="0" algn="l">
              <a:buFont typeface="Arial" pitchFamily="34"/>
              <a:buNone/>
            </a:pPr>
            <a:r>
              <a:rPr lang="en-US" sz="1200" b="0"/>
              <a:t>Multiple inquiries by different identifiers may be needed</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11</a:t>
            </a:fld>
            <a:endParaRPr lang="en-US"/>
          </a:p>
        </p:txBody>
      </p:sp>
    </p:spTree>
    <p:extLst>
      <p:ext uri="{BB962C8B-B14F-4D97-AF65-F5344CB8AC3E}">
        <p14:creationId xmlns:p14="http://schemas.microsoft.com/office/powerpoint/2010/main" val="302438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12</a:t>
            </a:fld>
            <a:endParaRPr lang="en-US"/>
          </a:p>
        </p:txBody>
      </p:sp>
    </p:spTree>
    <p:extLst>
      <p:ext uri="{BB962C8B-B14F-4D97-AF65-F5344CB8AC3E}">
        <p14:creationId xmlns:p14="http://schemas.microsoft.com/office/powerpoint/2010/main" val="3405017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ffectLst/>
                <a:latin typeface="Calibri" panose="020F0502020204030204" pitchFamily="34" charset="0"/>
                <a:ea typeface="Calibri" panose="020F0502020204030204" pitchFamily="34" charset="0"/>
                <a:cs typeface="Times New Roman" panose="02020603050405020304" pitchFamily="18" charset="0"/>
              </a:rPr>
              <a:t>If Hit Confirmation sending-agency </a:t>
            </a:r>
            <a:r>
              <a:rPr lang="en-US" sz="1200" b="1" u="sng">
                <a:effectLst/>
                <a:latin typeface="Calibri" panose="020F0502020204030204" pitchFamily="34" charset="0"/>
                <a:ea typeface="Calibri" panose="020F0502020204030204" pitchFamily="34" charset="0"/>
                <a:cs typeface="Times New Roman" panose="02020603050405020304" pitchFamily="18" charset="0"/>
              </a:rPr>
              <a:t>IS</a:t>
            </a:r>
            <a:r>
              <a:rPr lang="en-US" sz="1200" b="0">
                <a:effectLst/>
                <a:latin typeface="Calibri" panose="020F0502020204030204" pitchFamily="34" charset="0"/>
                <a:ea typeface="Calibri" panose="020F0502020204030204" pitchFamily="34" charset="0"/>
                <a:cs typeface="Times New Roman" panose="02020603050405020304" pitchFamily="18" charset="0"/>
              </a:rPr>
              <a:t> included on the extradition limitations and the holder of the record states they will not extradite, confirming agency still needs to send a Locate.</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14</a:t>
            </a:fld>
            <a:endParaRPr lang="en-US"/>
          </a:p>
        </p:txBody>
      </p:sp>
    </p:spTree>
    <p:extLst>
      <p:ext uri="{BB962C8B-B14F-4D97-AF65-F5344CB8AC3E}">
        <p14:creationId xmlns:p14="http://schemas.microsoft.com/office/powerpoint/2010/main" val="1016222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eaLnBrk="1" hangingPunct="1">
              <a:buFont typeface="Arial" panose="020B0604020202020204" pitchFamily="34" charset="0"/>
              <a:buNone/>
            </a:pPr>
            <a:r>
              <a:rPr lang="en-US" altLang="en-US" b="1">
                <a:latin typeface="Arial" pitchFamily="34" charset="0"/>
              </a:rPr>
              <a:t>NCIC/DCIN files cross-searched.</a:t>
            </a:r>
          </a:p>
          <a:p>
            <a:pPr marL="171450" indent="-171450" eaLnBrk="1" hangingPunct="1">
              <a:buFont typeface="Arial" panose="020B0604020202020204" pitchFamily="34" charset="0"/>
              <a:buChar char="•"/>
            </a:pPr>
            <a:r>
              <a:rPr lang="en-US" altLang="en-US" b="0">
                <a:latin typeface="Arial" pitchFamily="34" charset="0"/>
              </a:rPr>
              <a:t>Yellow file, user will always receive 5 responses, regardless of a record or not.</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15</a:t>
            </a:fld>
            <a:endParaRPr lang="en-US"/>
          </a:p>
        </p:txBody>
      </p:sp>
    </p:spTree>
    <p:extLst>
      <p:ext uri="{BB962C8B-B14F-4D97-AF65-F5344CB8AC3E}">
        <p14:creationId xmlns:p14="http://schemas.microsoft.com/office/powerpoint/2010/main" val="3014046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Review Form Help and Field Help</a:t>
            </a:r>
          </a:p>
          <a:p>
            <a:r>
              <a:rPr lang="en-US"/>
              <a:t>Point out RSH, ENS, and IND fields previously discussed.</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18</a:t>
            </a:fld>
            <a:endParaRPr lang="en-US"/>
          </a:p>
        </p:txBody>
      </p:sp>
    </p:spTree>
    <p:extLst>
      <p:ext uri="{BB962C8B-B14F-4D97-AF65-F5344CB8AC3E}">
        <p14:creationId xmlns:p14="http://schemas.microsoft.com/office/powerpoint/2010/main" val="3994394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DAC is a QW spin-off, but CPQ is direct inquiry.</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26</a:t>
            </a:fld>
            <a:endParaRPr lang="en-US"/>
          </a:p>
        </p:txBody>
      </p:sp>
    </p:spTree>
    <p:extLst>
      <p:ext uri="{BB962C8B-B14F-4D97-AF65-F5344CB8AC3E}">
        <p14:creationId xmlns:p14="http://schemas.microsoft.com/office/powerpoint/2010/main" val="4238156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altLang="en-US">
                <a:latin typeface="Arial" pitchFamily="34" charset="0"/>
              </a:rPr>
              <a:t>Age searches +/- 1 year</a:t>
            </a:r>
          </a:p>
          <a:p>
            <a:pPr eaLnBrk="1" hangingPunct="1"/>
            <a:r>
              <a:rPr lang="en-US" altLang="en-US">
                <a:latin typeface="Arial" pitchFamily="34" charset="0"/>
              </a:rPr>
              <a:t>Height searches +/- 3 inches</a:t>
            </a:r>
          </a:p>
          <a:p>
            <a:pPr eaLnBrk="1" hangingPunct="1"/>
            <a:r>
              <a:rPr lang="en-US" altLang="en-US">
                <a:latin typeface="Arial" pitchFamily="34" charset="0"/>
              </a:rPr>
              <a:t>Weight searches +/- 10 pounds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28</a:t>
            </a:fld>
            <a:endParaRPr lang="en-US"/>
          </a:p>
        </p:txBody>
      </p:sp>
    </p:spTree>
    <p:extLst>
      <p:ext uri="{BB962C8B-B14F-4D97-AF65-F5344CB8AC3E}">
        <p14:creationId xmlns:p14="http://schemas.microsoft.com/office/powerpoint/2010/main" val="35718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altLang="en-US" dirty="0">
                <a:latin typeface="Arial" pitchFamily="34" charset="0"/>
              </a:rPr>
              <a:t>Age searches +/- 1 year</a:t>
            </a:r>
          </a:p>
          <a:p>
            <a:pPr eaLnBrk="1" hangingPunct="1"/>
            <a:r>
              <a:rPr lang="en-US" altLang="en-US" dirty="0">
                <a:latin typeface="Arial" pitchFamily="34" charset="0"/>
              </a:rPr>
              <a:t>Height searches +/- 3 inches</a:t>
            </a:r>
          </a:p>
          <a:p>
            <a:pPr eaLnBrk="1" hangingPunct="1"/>
            <a:r>
              <a:rPr lang="en-US" altLang="en-US" dirty="0">
                <a:latin typeface="Arial" pitchFamily="34" charset="0"/>
              </a:rPr>
              <a:t>Weight searches +/- 10 pounds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31</a:t>
            </a:fld>
            <a:endParaRPr lang="en-US"/>
          </a:p>
        </p:txBody>
      </p:sp>
    </p:spTree>
    <p:extLst>
      <p:ext uri="{BB962C8B-B14F-4D97-AF65-F5344CB8AC3E}">
        <p14:creationId xmlns:p14="http://schemas.microsoft.com/office/powerpoint/2010/main" val="2467071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Codes 1, 2, 3 correspond to a conviction.</a:t>
            </a:r>
          </a:p>
          <a:p>
            <a:r>
              <a:rPr lang="en-US" dirty="0"/>
              <a:t>Code 4 may vary depending on agency definition/policy.</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33</a:t>
            </a:fld>
            <a:endParaRPr lang="en-US"/>
          </a:p>
        </p:txBody>
      </p:sp>
    </p:spTree>
    <p:extLst>
      <p:ext uri="{BB962C8B-B14F-4D97-AF65-F5344CB8AC3E}">
        <p14:creationId xmlns:p14="http://schemas.microsoft.com/office/powerpoint/2010/main" val="1938527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Always use QW when you have name and numerical identifier, QM is an option when you don’t have a name or numeric. Example, when the subject is unable to give you their name and numerical identifier (small child, elderly, etc.), you can query using their physical descriptors (what you see: height, weight, hair color, eye color, etc.) QM will only check the Missing Person File nothing else.</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38</a:t>
            </a:fld>
            <a:endParaRPr lang="en-US"/>
          </a:p>
        </p:txBody>
      </p:sp>
    </p:spTree>
    <p:extLst>
      <p:ext uri="{BB962C8B-B14F-4D97-AF65-F5344CB8AC3E}">
        <p14:creationId xmlns:p14="http://schemas.microsoft.com/office/powerpoint/2010/main" val="1225380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Review categories.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39</a:t>
            </a:fld>
            <a:endParaRPr lang="en-US"/>
          </a:p>
        </p:txBody>
      </p:sp>
    </p:spTree>
    <p:extLst>
      <p:ext uri="{BB962C8B-B14F-4D97-AF65-F5344CB8AC3E}">
        <p14:creationId xmlns:p14="http://schemas.microsoft.com/office/powerpoint/2010/main" val="2835079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altLang="en-US">
                <a:latin typeface="Arial" pitchFamily="34" charset="0"/>
              </a:rPr>
              <a:t>Age searches +/- 1 year</a:t>
            </a:r>
          </a:p>
          <a:p>
            <a:pPr eaLnBrk="1" hangingPunct="1"/>
            <a:r>
              <a:rPr lang="en-US" altLang="en-US">
                <a:latin typeface="Arial" pitchFamily="34" charset="0"/>
              </a:rPr>
              <a:t>Height searches +/- 3 inches</a:t>
            </a:r>
          </a:p>
          <a:p>
            <a:pPr eaLnBrk="1" hangingPunct="1"/>
            <a:r>
              <a:rPr lang="en-US" altLang="en-US">
                <a:latin typeface="Arial" pitchFamily="34" charset="0"/>
              </a:rPr>
              <a:t>Weight searches +/- 10 pounds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42</a:t>
            </a:fld>
            <a:endParaRPr lang="en-US"/>
          </a:p>
        </p:txBody>
      </p:sp>
    </p:spTree>
    <p:extLst>
      <p:ext uri="{BB962C8B-B14F-4D97-AF65-F5344CB8AC3E}">
        <p14:creationId xmlns:p14="http://schemas.microsoft.com/office/powerpoint/2010/main" val="3512422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NC Center for Missing Persons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45</a:t>
            </a:fld>
            <a:endParaRPr lang="en-US"/>
          </a:p>
        </p:txBody>
      </p:sp>
    </p:spTree>
    <p:extLst>
      <p:ext uri="{BB962C8B-B14F-4D97-AF65-F5344CB8AC3E}">
        <p14:creationId xmlns:p14="http://schemas.microsoft.com/office/powerpoint/2010/main" val="2960831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NC Center for Missing Persons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47</a:t>
            </a:fld>
            <a:endParaRPr lang="en-US"/>
          </a:p>
        </p:txBody>
      </p:sp>
    </p:spTree>
    <p:extLst>
      <p:ext uri="{BB962C8B-B14F-4D97-AF65-F5344CB8AC3E}">
        <p14:creationId xmlns:p14="http://schemas.microsoft.com/office/powerpoint/2010/main" val="1309654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NC Center for Missing Persons</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48</a:t>
            </a:fld>
            <a:endParaRPr lang="en-US"/>
          </a:p>
        </p:txBody>
      </p:sp>
    </p:spTree>
    <p:extLst>
      <p:ext uri="{BB962C8B-B14F-4D97-AF65-F5344CB8AC3E}">
        <p14:creationId xmlns:p14="http://schemas.microsoft.com/office/powerpoint/2010/main" val="1733145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7687-4447-DC43-A7FA-C76076CEB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DFF5F-9EC9-2C9E-4253-8A9BCBCC36F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8F03F7F-AB3F-14E0-2D5E-8ACA04DDEB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NC Center for Missing Persons</a:t>
            </a:r>
          </a:p>
          <a:p>
            <a:endParaRPr lang="en-US"/>
          </a:p>
        </p:txBody>
      </p:sp>
      <p:sp>
        <p:nvSpPr>
          <p:cNvPr id="4" name="Slide Number Placeholder 3">
            <a:extLst>
              <a:ext uri="{FF2B5EF4-FFF2-40B4-BE49-F238E27FC236}">
                <a16:creationId xmlns:a16="http://schemas.microsoft.com/office/drawing/2014/main" id="{6C46653C-0179-8E88-6497-765D106DA381}"/>
              </a:ext>
            </a:extLst>
          </p:cNvPr>
          <p:cNvSpPr>
            <a:spLocks noGrp="1"/>
          </p:cNvSpPr>
          <p:nvPr>
            <p:ph type="sldNum" sz="quarter" idx="5"/>
          </p:nvPr>
        </p:nvSpPr>
        <p:spPr/>
        <p:txBody>
          <a:bodyPr/>
          <a:lstStyle/>
          <a:p>
            <a:pPr lvl="0"/>
            <a:fld id="{5A081E20-5E71-4FD0-848C-AA1DC1526EC2}" type="slidenum">
              <a:rPr lang="en-US" smtClean="0"/>
              <a:t>49</a:t>
            </a:fld>
            <a:endParaRPr lang="en-US"/>
          </a:p>
        </p:txBody>
      </p:sp>
    </p:spTree>
    <p:extLst>
      <p:ext uri="{BB962C8B-B14F-4D97-AF65-F5344CB8AC3E}">
        <p14:creationId xmlns:p14="http://schemas.microsoft.com/office/powerpoint/2010/main" val="4272865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9712-5DA6-A526-FC99-F95E896FD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5085E-3148-E093-527E-C508E4A32B0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1CA5170-F039-3377-5BA7-FE77E22F4C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NC Center for Missing Persons</a:t>
            </a:r>
          </a:p>
          <a:p>
            <a:endParaRPr lang="en-US"/>
          </a:p>
        </p:txBody>
      </p:sp>
      <p:sp>
        <p:nvSpPr>
          <p:cNvPr id="4" name="Slide Number Placeholder 3">
            <a:extLst>
              <a:ext uri="{FF2B5EF4-FFF2-40B4-BE49-F238E27FC236}">
                <a16:creationId xmlns:a16="http://schemas.microsoft.com/office/drawing/2014/main" id="{D7B0C465-BF94-2800-4E19-909428C47502}"/>
              </a:ext>
            </a:extLst>
          </p:cNvPr>
          <p:cNvSpPr>
            <a:spLocks noGrp="1"/>
          </p:cNvSpPr>
          <p:nvPr>
            <p:ph type="sldNum" sz="quarter" idx="5"/>
          </p:nvPr>
        </p:nvSpPr>
        <p:spPr/>
        <p:txBody>
          <a:bodyPr/>
          <a:lstStyle/>
          <a:p>
            <a:pPr lvl="0"/>
            <a:fld id="{5A081E20-5E71-4FD0-848C-AA1DC1526EC2}" type="slidenum">
              <a:rPr lang="en-US" smtClean="0"/>
              <a:t>50</a:t>
            </a:fld>
            <a:endParaRPr lang="en-US"/>
          </a:p>
        </p:txBody>
      </p:sp>
    </p:spTree>
    <p:extLst>
      <p:ext uri="{BB962C8B-B14F-4D97-AF65-F5344CB8AC3E}">
        <p14:creationId xmlns:p14="http://schemas.microsoft.com/office/powerpoint/2010/main" val="3162074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Examples: amnesia victim, infant, deceased person</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51</a:t>
            </a:fld>
            <a:endParaRPr lang="en-US"/>
          </a:p>
        </p:txBody>
      </p:sp>
    </p:spTree>
    <p:extLst>
      <p:ext uri="{BB962C8B-B14F-4D97-AF65-F5344CB8AC3E}">
        <p14:creationId xmlns:p14="http://schemas.microsoft.com/office/powerpoint/2010/main" val="2636214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altLang="en-US">
                <a:latin typeface="Arial" pitchFamily="34" charset="0"/>
              </a:rPr>
              <a:t>ARE – Can be a state code or regional code listed</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53</a:t>
            </a:fld>
            <a:endParaRPr lang="en-US"/>
          </a:p>
        </p:txBody>
      </p:sp>
    </p:spTree>
    <p:extLst>
      <p:ext uri="{BB962C8B-B14F-4D97-AF65-F5344CB8AC3E}">
        <p14:creationId xmlns:p14="http://schemas.microsoft.com/office/powerpoint/2010/main" val="3004583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BPS = Body Part Status (codes correspond to pic on previous slide)</a:t>
            </a:r>
          </a:p>
          <a:p>
            <a:r>
              <a:rPr lang="en-US"/>
              <a:t>EYB = Estimated Year of Birth</a:t>
            </a:r>
          </a:p>
          <a:p>
            <a:r>
              <a:rPr lang="en-US"/>
              <a:t>EDD = Estimated Date of Death</a:t>
            </a:r>
          </a:p>
          <a:p>
            <a:r>
              <a:rPr lang="en-US"/>
              <a:t>DBF = Date Body Found</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54</a:t>
            </a:fld>
            <a:endParaRPr lang="en-US"/>
          </a:p>
        </p:txBody>
      </p:sp>
    </p:spTree>
    <p:extLst>
      <p:ext uri="{BB962C8B-B14F-4D97-AF65-F5344CB8AC3E}">
        <p14:creationId xmlns:p14="http://schemas.microsoft.com/office/powerpoint/2010/main" val="3754502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57</a:t>
            </a:fld>
            <a:endParaRPr lang="en-US"/>
          </a:p>
        </p:txBody>
      </p:sp>
    </p:spTree>
    <p:extLst>
      <p:ext uri="{BB962C8B-B14F-4D97-AF65-F5344CB8AC3E}">
        <p14:creationId xmlns:p14="http://schemas.microsoft.com/office/powerpoint/2010/main" val="922664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59</a:t>
            </a:fld>
            <a:endParaRPr lang="en-US"/>
          </a:p>
        </p:txBody>
      </p:sp>
    </p:spTree>
    <p:extLst>
      <p:ext uri="{BB962C8B-B14F-4D97-AF65-F5344CB8AC3E}">
        <p14:creationId xmlns:p14="http://schemas.microsoft.com/office/powerpoint/2010/main" val="3557766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itchFamily="34" charset="0"/>
              </a:rPr>
              <a:t>Khalid Mohammed – went to Chowan </a:t>
            </a:r>
            <a:r>
              <a:rPr lang="en-US" altLang="en-US">
                <a:latin typeface="Arial" pitchFamily="34" charset="0"/>
              </a:rPr>
              <a:t>College and NC </a:t>
            </a:r>
            <a:r>
              <a:rPr lang="en-US" altLang="en-US" dirty="0">
                <a:latin typeface="Arial" pitchFamily="34" charset="0"/>
              </a:rPr>
              <a:t>A&amp;T – “principal architect of 9/11 attacks” – B.S. mechanical engineering</a:t>
            </a:r>
          </a:p>
          <a:p>
            <a:endParaRPr lang="en-US" dirty="0"/>
          </a:p>
        </p:txBody>
      </p:sp>
      <p:sp>
        <p:nvSpPr>
          <p:cNvPr id="4" name="Slide Number Placeholder 3"/>
          <p:cNvSpPr>
            <a:spLocks noGrp="1"/>
          </p:cNvSpPr>
          <p:nvPr>
            <p:ph type="sldNum" sz="quarter" idx="5"/>
          </p:nvPr>
        </p:nvSpPr>
        <p:spPr/>
        <p:txBody>
          <a:bodyPr/>
          <a:lstStyle/>
          <a:p>
            <a:pPr lvl="0"/>
            <a:fld id="{5A081E20-5E71-4FD0-848C-AA1DC1526EC2}" type="slidenum">
              <a:rPr lang="en-US" smtClean="0"/>
              <a:t>61</a:t>
            </a:fld>
            <a:endParaRPr lang="en-US"/>
          </a:p>
        </p:txBody>
      </p:sp>
    </p:spTree>
    <p:extLst>
      <p:ext uri="{BB962C8B-B14F-4D97-AF65-F5344CB8AC3E}">
        <p14:creationId xmlns:p14="http://schemas.microsoft.com/office/powerpoint/2010/main" val="2642557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64</a:t>
            </a:fld>
            <a:endParaRPr lang="en-US"/>
          </a:p>
        </p:txBody>
      </p:sp>
    </p:spTree>
    <p:extLst>
      <p:ext uri="{BB962C8B-B14F-4D97-AF65-F5344CB8AC3E}">
        <p14:creationId xmlns:p14="http://schemas.microsoft.com/office/powerpoint/2010/main" val="8025617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69</a:t>
            </a:fld>
            <a:endParaRPr lang="en-US"/>
          </a:p>
        </p:txBody>
      </p:sp>
    </p:spTree>
    <p:extLst>
      <p:ext uri="{BB962C8B-B14F-4D97-AF65-F5344CB8AC3E}">
        <p14:creationId xmlns:p14="http://schemas.microsoft.com/office/powerpoint/2010/main" val="35653847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74</a:t>
            </a:fld>
            <a:endParaRPr lang="en-US"/>
          </a:p>
        </p:txBody>
      </p:sp>
    </p:spTree>
    <p:extLst>
      <p:ext uri="{BB962C8B-B14F-4D97-AF65-F5344CB8AC3E}">
        <p14:creationId xmlns:p14="http://schemas.microsoft.com/office/powerpoint/2010/main" val="951074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Must have serial number!</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79</a:t>
            </a:fld>
            <a:endParaRPr lang="en-US"/>
          </a:p>
        </p:txBody>
      </p:sp>
    </p:spTree>
    <p:extLst>
      <p:ext uri="{BB962C8B-B14F-4D97-AF65-F5344CB8AC3E}">
        <p14:creationId xmlns:p14="http://schemas.microsoft.com/office/powerpoint/2010/main" val="81253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81</a:t>
            </a:fld>
            <a:endParaRPr lang="en-US"/>
          </a:p>
        </p:txBody>
      </p:sp>
    </p:spTree>
    <p:extLst>
      <p:ext uri="{BB962C8B-B14F-4D97-AF65-F5344CB8AC3E}">
        <p14:creationId xmlns:p14="http://schemas.microsoft.com/office/powerpoint/2010/main" val="4160131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85</a:t>
            </a:fld>
            <a:endParaRPr lang="en-US"/>
          </a:p>
        </p:txBody>
      </p:sp>
    </p:spTree>
    <p:extLst>
      <p:ext uri="{BB962C8B-B14F-4D97-AF65-F5344CB8AC3E}">
        <p14:creationId xmlns:p14="http://schemas.microsoft.com/office/powerpoint/2010/main" val="2682484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Information same as US DOT Emergency Response Guidebook</a:t>
            </a:r>
          </a:p>
          <a:p>
            <a:r>
              <a:rPr lang="en-US"/>
              <a:t>Also an app available called ERG2024</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87</a:t>
            </a:fld>
            <a:endParaRPr lang="en-US"/>
          </a:p>
        </p:txBody>
      </p:sp>
    </p:spTree>
    <p:extLst>
      <p:ext uri="{BB962C8B-B14F-4D97-AF65-F5344CB8AC3E}">
        <p14:creationId xmlns:p14="http://schemas.microsoft.com/office/powerpoint/2010/main" val="823975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Response to long to include in presentation.</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89</a:t>
            </a:fld>
            <a:endParaRPr lang="en-US"/>
          </a:p>
        </p:txBody>
      </p:sp>
    </p:spTree>
    <p:extLst>
      <p:ext uri="{BB962C8B-B14F-4D97-AF65-F5344CB8AC3E}">
        <p14:creationId xmlns:p14="http://schemas.microsoft.com/office/powerpoint/2010/main" val="3745630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92</a:t>
            </a:fld>
            <a:endParaRPr lang="en-US"/>
          </a:p>
        </p:txBody>
      </p:sp>
    </p:spTree>
    <p:extLst>
      <p:ext uri="{BB962C8B-B14F-4D97-AF65-F5344CB8AC3E}">
        <p14:creationId xmlns:p14="http://schemas.microsoft.com/office/powerpoint/2010/main" val="19516848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96</a:t>
            </a:fld>
            <a:endParaRPr lang="en-US"/>
          </a:p>
        </p:txBody>
      </p:sp>
    </p:spTree>
    <p:extLst>
      <p:ext uri="{BB962C8B-B14F-4D97-AF65-F5344CB8AC3E}">
        <p14:creationId xmlns:p14="http://schemas.microsoft.com/office/powerpoint/2010/main" val="12322136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MOD shows Male Calf </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97</a:t>
            </a:fld>
            <a:endParaRPr lang="en-US"/>
          </a:p>
        </p:txBody>
      </p:sp>
    </p:spTree>
    <p:extLst>
      <p:ext uri="{BB962C8B-B14F-4D97-AF65-F5344CB8AC3E}">
        <p14:creationId xmlns:p14="http://schemas.microsoft.com/office/powerpoint/2010/main" val="886386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100</a:t>
            </a:fld>
            <a:endParaRPr lang="en-US"/>
          </a:p>
        </p:txBody>
      </p:sp>
    </p:spTree>
    <p:extLst>
      <p:ext uri="{BB962C8B-B14F-4D97-AF65-F5344CB8AC3E}">
        <p14:creationId xmlns:p14="http://schemas.microsoft.com/office/powerpoint/2010/main" val="2777046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105</a:t>
            </a:fld>
            <a:endParaRPr lang="en-US"/>
          </a:p>
        </p:txBody>
      </p:sp>
    </p:spTree>
    <p:extLst>
      <p:ext uri="{BB962C8B-B14F-4D97-AF65-F5344CB8AC3E}">
        <p14:creationId xmlns:p14="http://schemas.microsoft.com/office/powerpoint/2010/main" val="30817039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106</a:t>
            </a:fld>
            <a:endParaRPr lang="en-US"/>
          </a:p>
        </p:txBody>
      </p:sp>
    </p:spTree>
    <p:extLst>
      <p:ext uri="{BB962C8B-B14F-4D97-AF65-F5344CB8AC3E}">
        <p14:creationId xmlns:p14="http://schemas.microsoft.com/office/powerpoint/2010/main" val="5806503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Example of wanted person locate transaction. Locates are different for each type of record.</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118</a:t>
            </a:fld>
            <a:endParaRPr lang="en-US"/>
          </a:p>
        </p:txBody>
      </p:sp>
    </p:spTree>
    <p:extLst>
      <p:ext uri="{BB962C8B-B14F-4D97-AF65-F5344CB8AC3E}">
        <p14:creationId xmlns:p14="http://schemas.microsoft.com/office/powerpoint/2010/main" val="2402572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Single response generates Wanted/Missing search</a:t>
            </a:r>
          </a:p>
          <a:p>
            <a:r>
              <a:rPr lang="en-US"/>
              <a:t>Multiple response, “No Record” response, or “Reject-Length Error-NAM” response does NOT generate Wanted/Missing search. Must run a separate QW!</a:t>
            </a:r>
          </a:p>
          <a:p>
            <a:r>
              <a:rPr lang="en-US"/>
              <a:t>Cannot search with SOC.</a:t>
            </a:r>
          </a:p>
          <a:p>
            <a:r>
              <a:rPr lang="en-US"/>
              <a:t>See Multi-segmented name example on page 54</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121</a:t>
            </a:fld>
            <a:endParaRPr lang="en-US"/>
          </a:p>
        </p:txBody>
      </p:sp>
    </p:spTree>
    <p:extLst>
      <p:ext uri="{BB962C8B-B14F-4D97-AF65-F5344CB8AC3E}">
        <p14:creationId xmlns:p14="http://schemas.microsoft.com/office/powerpoint/2010/main" val="39590229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123</a:t>
            </a:fld>
            <a:endParaRPr lang="en-US"/>
          </a:p>
        </p:txBody>
      </p:sp>
    </p:spTree>
    <p:extLst>
      <p:ext uri="{BB962C8B-B14F-4D97-AF65-F5344CB8AC3E}">
        <p14:creationId xmlns:p14="http://schemas.microsoft.com/office/powerpoint/2010/main" val="28239027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This is a single response. Spin-offs for QW will also be returned.</a:t>
            </a:r>
          </a:p>
          <a:p>
            <a:r>
              <a:rPr lang="en-US"/>
              <a:t>Merged records (individuals with multiple OLNs) will only produce a QW on the original name/DOB. Do additional QWs on alias information.</a:t>
            </a:r>
          </a:p>
          <a:p>
            <a:endParaRPr lang="en-US"/>
          </a:p>
        </p:txBody>
      </p:sp>
      <p:sp>
        <p:nvSpPr>
          <p:cNvPr id="4" name="Slide Number Placeholder 3"/>
          <p:cNvSpPr>
            <a:spLocks noGrp="1"/>
          </p:cNvSpPr>
          <p:nvPr>
            <p:ph type="sldNum" sz="quarter" idx="5"/>
          </p:nvPr>
        </p:nvSpPr>
        <p:spPr/>
        <p:txBody>
          <a:bodyPr/>
          <a:lstStyle/>
          <a:p>
            <a:pPr lvl="0"/>
            <a:fld id="{5A081E20-5E71-4FD0-848C-AA1DC1526EC2}" type="slidenum">
              <a:rPr lang="en-US" smtClean="0"/>
              <a:t>126</a:t>
            </a:fld>
            <a:endParaRPr lang="en-US"/>
          </a:p>
        </p:txBody>
      </p:sp>
    </p:spTree>
    <p:extLst>
      <p:ext uri="{BB962C8B-B14F-4D97-AF65-F5344CB8AC3E}">
        <p14:creationId xmlns:p14="http://schemas.microsoft.com/office/powerpoint/2010/main" val="28721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NLETS does not search NC CHP, NC SOR, or NC DAC files.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127</a:t>
            </a:fld>
            <a:endParaRPr lang="en-US"/>
          </a:p>
        </p:txBody>
      </p:sp>
    </p:spTree>
    <p:extLst>
      <p:ext uri="{BB962C8B-B14F-4D97-AF65-F5344CB8AC3E}">
        <p14:creationId xmlns:p14="http://schemas.microsoft.com/office/powerpoint/2010/main" val="32746924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KQ and DNQ – do not perform QW; not all states support these transactions</a:t>
            </a:r>
          </a:p>
          <a:p>
            <a:r>
              <a:rPr lang="en-US"/>
              <a:t>UQ – Must give reason and if person is in sight, provides wanted status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130</a:t>
            </a:fld>
            <a:endParaRPr lang="en-US"/>
          </a:p>
        </p:txBody>
      </p:sp>
    </p:spTree>
    <p:extLst>
      <p:ext uri="{BB962C8B-B14F-4D97-AF65-F5344CB8AC3E}">
        <p14:creationId xmlns:p14="http://schemas.microsoft.com/office/powerpoint/2010/main" val="3968870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See defense attorney access form page 56.</a:t>
            </a:r>
          </a:p>
          <a:p>
            <a:r>
              <a:rPr lang="en-US"/>
              <a:t>Must keep log of non-</a:t>
            </a:r>
            <a:r>
              <a:rPr lang="en-US" err="1"/>
              <a:t>crim</a:t>
            </a:r>
            <a:r>
              <a:rPr lang="en-US"/>
              <a:t> for at least 1 year.</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131</a:t>
            </a:fld>
            <a:endParaRPr lang="en-US"/>
          </a:p>
        </p:txBody>
      </p:sp>
    </p:spTree>
    <p:extLst>
      <p:ext uri="{BB962C8B-B14F-4D97-AF65-F5344CB8AC3E}">
        <p14:creationId xmlns:p14="http://schemas.microsoft.com/office/powerpoint/2010/main" val="1454683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If searching business name, must place a ‘Y’ in Business Query field.</a:t>
            </a:r>
          </a:p>
          <a:p>
            <a:r>
              <a:rPr lang="en-US"/>
              <a:t>Lien will check wanted/stolen if used in conjunction with one of the previously mentioned options that does the search.</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132</a:t>
            </a:fld>
            <a:endParaRPr lang="en-US"/>
          </a:p>
        </p:txBody>
      </p:sp>
    </p:spTree>
    <p:extLst>
      <p:ext uri="{BB962C8B-B14F-4D97-AF65-F5344CB8AC3E}">
        <p14:creationId xmlns:p14="http://schemas.microsoft.com/office/powerpoint/2010/main" val="2834847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Vehicles seized under specific NC statutes (listed in manual).</a:t>
            </a:r>
          </a:p>
          <a:p>
            <a:r>
              <a:rPr lang="en-US"/>
              <a:t>Cannot be modified. Must send </a:t>
            </a:r>
            <a:r>
              <a:rPr lang="en-US" err="1"/>
              <a:t>SEND</a:t>
            </a:r>
            <a:r>
              <a:rPr lang="en-US"/>
              <a:t> message to DMH with any corrections.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136</a:t>
            </a:fld>
            <a:endParaRPr lang="en-US"/>
          </a:p>
        </p:txBody>
      </p:sp>
    </p:spTree>
    <p:extLst>
      <p:ext uri="{BB962C8B-B14F-4D97-AF65-F5344CB8AC3E}">
        <p14:creationId xmlns:p14="http://schemas.microsoft.com/office/powerpoint/2010/main" val="34454371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Cannot be modified. Must use SEND message to </a:t>
            </a:r>
            <a:r>
              <a:rPr lang="en-US" dirty="0" err="1"/>
              <a:t>LTBG</a:t>
            </a:r>
            <a:r>
              <a:rPr lang="en-US" dirty="0"/>
              <a:t> with any corrections or to cancel.</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137</a:t>
            </a:fld>
            <a:endParaRPr lang="en-US"/>
          </a:p>
        </p:txBody>
      </p:sp>
    </p:spTree>
    <p:extLst>
      <p:ext uri="{BB962C8B-B14F-4D97-AF65-F5344CB8AC3E}">
        <p14:creationId xmlns:p14="http://schemas.microsoft.com/office/powerpoint/2010/main" val="537739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XQ – Must give reason and if person is in sight, provides wanted status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138</a:t>
            </a:fld>
            <a:endParaRPr lang="en-US"/>
          </a:p>
        </p:txBody>
      </p:sp>
    </p:spTree>
    <p:extLst>
      <p:ext uri="{BB962C8B-B14F-4D97-AF65-F5344CB8AC3E}">
        <p14:creationId xmlns:p14="http://schemas.microsoft.com/office/powerpoint/2010/main" val="40772721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Not-for-profit organization that assists LE with insurance crimes.</a:t>
            </a:r>
          </a:p>
        </p:txBody>
      </p:sp>
      <p:sp>
        <p:nvSpPr>
          <p:cNvPr id="4" name="Slide Number Placeholder 3"/>
          <p:cNvSpPr>
            <a:spLocks noGrp="1"/>
          </p:cNvSpPr>
          <p:nvPr>
            <p:ph type="sldNum" sz="quarter" idx="5"/>
          </p:nvPr>
        </p:nvSpPr>
        <p:spPr/>
        <p:txBody>
          <a:bodyPr/>
          <a:lstStyle/>
          <a:p>
            <a:pPr lvl="0"/>
            <a:fld id="{5A081E20-5E71-4FD0-848C-AA1DC1526EC2}" type="slidenum">
              <a:rPr lang="en-US" smtClean="0"/>
              <a:t>139</a:t>
            </a:fld>
            <a:endParaRPr lang="en-US"/>
          </a:p>
        </p:txBody>
      </p:sp>
    </p:spTree>
    <p:extLst>
      <p:ext uri="{BB962C8B-B14F-4D97-AF65-F5344CB8AC3E}">
        <p14:creationId xmlns:p14="http://schemas.microsoft.com/office/powerpoint/2010/main" val="2185385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8">
            <a:extLst>
              <a:ext uri="{FF2B5EF4-FFF2-40B4-BE49-F238E27FC236}">
                <a16:creationId xmlns:a16="http://schemas.microsoft.com/office/drawing/2014/main" id="{881F7296-3B88-D44B-D6E3-4D7E0406A5DF}"/>
              </a:ext>
            </a:extLst>
          </p:cNvPr>
          <p:cNvGrpSpPr/>
          <p:nvPr/>
        </p:nvGrpSpPr>
        <p:grpSpPr>
          <a:xfrm>
            <a:off x="546097" y="-4764"/>
            <a:ext cx="5014918" cy="6862763"/>
            <a:chOff x="546097" y="-4764"/>
            <a:chExt cx="5014918" cy="6862763"/>
          </a:xfrm>
        </p:grpSpPr>
        <p:sp>
          <p:nvSpPr>
            <p:cNvPr id="3" name="Freeform 6">
              <a:extLst>
                <a:ext uri="{FF2B5EF4-FFF2-40B4-BE49-F238E27FC236}">
                  <a16:creationId xmlns:a16="http://schemas.microsoft.com/office/drawing/2014/main" id="{8903E685-EF25-4B9C-7E13-3D9C6DE25FAD}"/>
                </a:ext>
              </a:extLst>
            </p:cNvPr>
            <p:cNvSpPr/>
            <p:nvPr/>
          </p:nvSpPr>
          <p:spPr>
            <a:xfrm>
              <a:off x="984251" y="-4764"/>
              <a:ext cx="1063620" cy="2782884"/>
            </a:xfrm>
            <a:custGeom>
              <a:avLst/>
              <a:gdLst>
                <a:gd name="f0" fmla="val w"/>
                <a:gd name="f1" fmla="val h"/>
                <a:gd name="f2" fmla="val 0"/>
                <a:gd name="f3" fmla="val 670"/>
                <a:gd name="f4" fmla="val 1753"/>
                <a:gd name="f5" fmla="val 1696"/>
                <a:gd name="f6" fmla="val 225"/>
                <a:gd name="f7" fmla="val 430"/>
                <a:gd name="f8" fmla="*/ f0 1 670"/>
                <a:gd name="f9" fmla="*/ f1 1 1753"/>
                <a:gd name="f10" fmla="+- f4 0 f2"/>
                <a:gd name="f11" fmla="+- f3 0 f2"/>
                <a:gd name="f12" fmla="*/ f11 1 670"/>
                <a:gd name="f13" fmla="*/ f10 1 1753"/>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670" h="1753">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4" name="Freeform 7">
              <a:extLst>
                <a:ext uri="{FF2B5EF4-FFF2-40B4-BE49-F238E27FC236}">
                  <a16:creationId xmlns:a16="http://schemas.microsoft.com/office/drawing/2014/main" id="{E7C6F93D-6BF4-1F55-27DD-8C587B800E26}"/>
                </a:ext>
              </a:extLst>
            </p:cNvPr>
            <p:cNvSpPr/>
            <p:nvPr/>
          </p:nvSpPr>
          <p:spPr>
            <a:xfrm>
              <a:off x="546097" y="-4764"/>
              <a:ext cx="1035045" cy="2673348"/>
            </a:xfrm>
            <a:custGeom>
              <a:avLst/>
              <a:gdLst>
                <a:gd name="f0" fmla="val w"/>
                <a:gd name="f1" fmla="val h"/>
                <a:gd name="f2" fmla="val 0"/>
                <a:gd name="f3" fmla="val 652"/>
                <a:gd name="f4" fmla="val 1684"/>
                <a:gd name="f5" fmla="val 225"/>
                <a:gd name="f6" fmla="val 411"/>
                <a:gd name="f7" fmla="val 1627"/>
                <a:gd name="f8" fmla="val 219"/>
                <a:gd name="f9" fmla="val 1681"/>
                <a:gd name="f10" fmla="*/ f0 1 652"/>
                <a:gd name="f11" fmla="*/ f1 1 1684"/>
                <a:gd name="f12" fmla="+- f4 0 f2"/>
                <a:gd name="f13" fmla="+- f3 0 f2"/>
                <a:gd name="f14" fmla="*/ f13 1 652"/>
                <a:gd name="f15" fmla="*/ f12 1 1684"/>
                <a:gd name="f16" fmla="*/ 0 1 f14"/>
                <a:gd name="f17" fmla="*/ f3 1 f14"/>
                <a:gd name="f18" fmla="*/ 0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652" h="1684">
                  <a:moveTo>
                    <a:pt x="f5" y="f4"/>
                  </a:moveTo>
                  <a:lnTo>
                    <a:pt x="f3" y="f2"/>
                  </a:lnTo>
                  <a:lnTo>
                    <a:pt x="f6" y="f2"/>
                  </a:lnTo>
                  <a:lnTo>
                    <a:pt x="f2" y="f7"/>
                  </a:lnTo>
                  <a:lnTo>
                    <a:pt x="f8" y="f9"/>
                  </a:lnTo>
                  <a:lnTo>
                    <a:pt x="f5" y="f4"/>
                  </a:lnTo>
                  <a:close/>
                </a:path>
              </a:pathLst>
            </a:custGeom>
            <a:solidFill>
              <a:srgbClr val="595959"/>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5" name="Freeform 9">
              <a:extLst>
                <a:ext uri="{FF2B5EF4-FFF2-40B4-BE49-F238E27FC236}">
                  <a16:creationId xmlns:a16="http://schemas.microsoft.com/office/drawing/2014/main" id="{BD2DB338-6D62-48C8-F8C8-7494D0BFDD93}"/>
                </a:ext>
              </a:extLst>
            </p:cNvPr>
            <p:cNvSpPr/>
            <p:nvPr/>
          </p:nvSpPr>
          <p:spPr>
            <a:xfrm>
              <a:off x="546097" y="2582859"/>
              <a:ext cx="2693986" cy="4275140"/>
            </a:xfrm>
            <a:custGeom>
              <a:avLst/>
              <a:gdLst>
                <a:gd name="f0" fmla="val w"/>
                <a:gd name="f1" fmla="val h"/>
                <a:gd name="f2" fmla="val 0"/>
                <a:gd name="f3" fmla="val 1697"/>
                <a:gd name="f4" fmla="val 2693"/>
                <a:gd name="f5" fmla="val 1622"/>
                <a:gd name="f6" fmla="*/ f0 1 1697"/>
                <a:gd name="f7" fmla="*/ f1 1 2693"/>
                <a:gd name="f8" fmla="+- f4 0 f2"/>
                <a:gd name="f9" fmla="+- f3 0 f2"/>
                <a:gd name="f10" fmla="*/ f9 1 1697"/>
                <a:gd name="f11" fmla="*/ f8 1 2693"/>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697" h="2693">
                  <a:moveTo>
                    <a:pt x="f2" y="f2"/>
                  </a:moveTo>
                  <a:lnTo>
                    <a:pt x="f5" y="f4"/>
                  </a:lnTo>
                  <a:lnTo>
                    <a:pt x="f3" y="f4"/>
                  </a:lnTo>
                  <a:lnTo>
                    <a:pt x="f2" y="f2"/>
                  </a:lnTo>
                  <a:close/>
                </a:path>
              </a:pathLst>
            </a:custGeom>
            <a:solidFill>
              <a:srgbClr val="26262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6" name="Freeform 10">
              <a:extLst>
                <a:ext uri="{FF2B5EF4-FFF2-40B4-BE49-F238E27FC236}">
                  <a16:creationId xmlns:a16="http://schemas.microsoft.com/office/drawing/2014/main" id="{3093ABA0-A423-A124-080B-294B98827030}"/>
                </a:ext>
              </a:extLst>
            </p:cNvPr>
            <p:cNvSpPr/>
            <p:nvPr/>
          </p:nvSpPr>
          <p:spPr>
            <a:xfrm>
              <a:off x="989015" y="2692395"/>
              <a:ext cx="3332165" cy="4165604"/>
            </a:xfrm>
            <a:custGeom>
              <a:avLst/>
              <a:gdLst>
                <a:gd name="f0" fmla="val w"/>
                <a:gd name="f1" fmla="val h"/>
                <a:gd name="f2" fmla="val 0"/>
                <a:gd name="f3" fmla="val 2099"/>
                <a:gd name="f4" fmla="val 2624"/>
                <a:gd name="f5" fmla="val 2021"/>
                <a:gd name="f6" fmla="*/ f0 1 2099"/>
                <a:gd name="f7" fmla="*/ f1 1 2624"/>
                <a:gd name="f8" fmla="+- f4 0 f2"/>
                <a:gd name="f9" fmla="+- f3 0 f2"/>
                <a:gd name="f10" fmla="*/ f9 1 2099"/>
                <a:gd name="f11" fmla="*/ f8 1 2624"/>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2099" h="2624">
                  <a:moveTo>
                    <a:pt x="f3" y="f4"/>
                  </a:moveTo>
                  <a:lnTo>
                    <a:pt x="f2" y="f2"/>
                  </a:lnTo>
                  <a:lnTo>
                    <a:pt x="f5" y="f4"/>
                  </a:lnTo>
                  <a:lnTo>
                    <a:pt x="f3" y="f4"/>
                  </a:lnTo>
                  <a:close/>
                </a:path>
              </a:pathLst>
            </a:custGeom>
            <a:solidFill>
              <a:srgbClr val="0C5A8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Freeform 11">
              <a:extLst>
                <a:ext uri="{FF2B5EF4-FFF2-40B4-BE49-F238E27FC236}">
                  <a16:creationId xmlns:a16="http://schemas.microsoft.com/office/drawing/2014/main" id="{25980F93-A917-CFAE-57DA-BA217694A84E}"/>
                </a:ext>
              </a:extLst>
            </p:cNvPr>
            <p:cNvSpPr/>
            <p:nvPr/>
          </p:nvSpPr>
          <p:spPr>
            <a:xfrm>
              <a:off x="984251" y="2687641"/>
              <a:ext cx="4576764" cy="4170358"/>
            </a:xfrm>
            <a:custGeom>
              <a:avLst/>
              <a:gdLst>
                <a:gd name="f0" fmla="val w"/>
                <a:gd name="f1" fmla="val h"/>
                <a:gd name="f2" fmla="val 0"/>
                <a:gd name="f3" fmla="val 2883"/>
                <a:gd name="f4" fmla="val 2627"/>
                <a:gd name="f5" fmla="val 3"/>
                <a:gd name="f6" fmla="val 2102"/>
                <a:gd name="f7" fmla="val 225"/>
                <a:gd name="f8" fmla="val 57"/>
                <a:gd name="f9" fmla="*/ f0 1 2883"/>
                <a:gd name="f10" fmla="*/ f1 1 2627"/>
                <a:gd name="f11" fmla="+- f4 0 f2"/>
                <a:gd name="f12" fmla="+- f3 0 f2"/>
                <a:gd name="f13" fmla="*/ f12 1 2883"/>
                <a:gd name="f14" fmla="*/ f11 1 2627"/>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2883" h="2627">
                  <a:moveTo>
                    <a:pt x="f2" y="f2"/>
                  </a:moveTo>
                  <a:lnTo>
                    <a:pt x="f5" y="f5"/>
                  </a:lnTo>
                  <a:lnTo>
                    <a:pt x="f6" y="f4"/>
                  </a:lnTo>
                  <a:lnTo>
                    <a:pt x="f3" y="f4"/>
                  </a:lnTo>
                  <a:lnTo>
                    <a:pt x="f7" y="f8"/>
                  </a:lnTo>
                  <a:lnTo>
                    <a:pt x="f2" y="f2"/>
                  </a:lnTo>
                  <a:close/>
                </a:path>
              </a:pathLst>
            </a:custGeom>
            <a:solidFill>
              <a:srgbClr val="1287C3"/>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8" name="Freeform 12">
              <a:extLst>
                <a:ext uri="{FF2B5EF4-FFF2-40B4-BE49-F238E27FC236}">
                  <a16:creationId xmlns:a16="http://schemas.microsoft.com/office/drawing/2014/main" id="{730C974F-10B7-30B5-6502-30EE0292EED8}"/>
                </a:ext>
              </a:extLst>
            </p:cNvPr>
            <p:cNvSpPr/>
            <p:nvPr/>
          </p:nvSpPr>
          <p:spPr>
            <a:xfrm>
              <a:off x="546097" y="2578095"/>
              <a:ext cx="3584576" cy="4279904"/>
            </a:xfrm>
            <a:custGeom>
              <a:avLst/>
              <a:gdLst>
                <a:gd name="f0" fmla="val w"/>
                <a:gd name="f1" fmla="val h"/>
                <a:gd name="f2" fmla="val 0"/>
                <a:gd name="f3" fmla="val 2258"/>
                <a:gd name="f4" fmla="val 2696"/>
                <a:gd name="f5" fmla="val 264"/>
                <a:gd name="f6" fmla="val 111"/>
                <a:gd name="f7" fmla="val 228"/>
                <a:gd name="f8" fmla="val 60"/>
                <a:gd name="f9" fmla="val 225"/>
                <a:gd name="f10" fmla="val 57"/>
                <a:gd name="f11" fmla="val 3"/>
                <a:gd name="f12" fmla="val 1697"/>
                <a:gd name="f13" fmla="*/ f0 1 2258"/>
                <a:gd name="f14" fmla="*/ f1 1 2696"/>
                <a:gd name="f15" fmla="+- f4 0 f2"/>
                <a:gd name="f16" fmla="+- f3 0 f2"/>
                <a:gd name="f17" fmla="*/ f16 1 2258"/>
                <a:gd name="f18" fmla="*/ f15 1 2696"/>
                <a:gd name="f19" fmla="*/ 0 1 f17"/>
                <a:gd name="f20" fmla="*/ f3 1 f17"/>
                <a:gd name="f21" fmla="*/ 0 1 f18"/>
                <a:gd name="f22" fmla="*/ f4 1 f18"/>
                <a:gd name="f23" fmla="*/ f19 f13 1"/>
                <a:gd name="f24" fmla="*/ f20 f13 1"/>
                <a:gd name="f25" fmla="*/ f22 f14 1"/>
                <a:gd name="f26" fmla="*/ f21 f14 1"/>
              </a:gdLst>
              <a:ahLst/>
              <a:cxnLst>
                <a:cxn ang="3cd4">
                  <a:pos x="hc" y="t"/>
                </a:cxn>
                <a:cxn ang="0">
                  <a:pos x="r" y="vc"/>
                </a:cxn>
                <a:cxn ang="cd4">
                  <a:pos x="hc" y="b"/>
                </a:cxn>
                <a:cxn ang="cd2">
                  <a:pos x="l" y="vc"/>
                </a:cxn>
              </a:cxnLst>
              <a:rect l="f23" t="f26" r="f24" b="f25"/>
              <a:pathLst>
                <a:path w="2258" h="2696">
                  <a:moveTo>
                    <a:pt x="f3" y="f4"/>
                  </a:moveTo>
                  <a:lnTo>
                    <a:pt x="f5" y="f6"/>
                  </a:lnTo>
                  <a:lnTo>
                    <a:pt x="f7" y="f8"/>
                  </a:lnTo>
                  <a:lnTo>
                    <a:pt x="f9" y="f10"/>
                  </a:lnTo>
                  <a:lnTo>
                    <a:pt x="f2" y="f2"/>
                  </a:lnTo>
                  <a:lnTo>
                    <a:pt x="f2" y="f11"/>
                  </a:lnTo>
                  <a:lnTo>
                    <a:pt x="f12" y="f4"/>
                  </a:lnTo>
                  <a:lnTo>
                    <a:pt x="f3" y="f4"/>
                  </a:lnTo>
                  <a:close/>
                </a:path>
              </a:pathLst>
            </a:custGeom>
            <a:solidFill>
              <a:srgbClr val="4040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grpSp>
      <p:sp>
        <p:nvSpPr>
          <p:cNvPr id="9" name="Title 1">
            <a:extLst>
              <a:ext uri="{FF2B5EF4-FFF2-40B4-BE49-F238E27FC236}">
                <a16:creationId xmlns:a16="http://schemas.microsoft.com/office/drawing/2014/main" id="{D29BA2A7-7A81-8831-4882-184825FCB29B}"/>
              </a:ext>
            </a:extLst>
          </p:cNvPr>
          <p:cNvSpPr txBox="1">
            <a:spLocks noGrp="1"/>
          </p:cNvSpPr>
          <p:nvPr>
            <p:ph type="ctrTitle"/>
          </p:nvPr>
        </p:nvSpPr>
        <p:spPr>
          <a:xfrm>
            <a:off x="2928402" y="1380067"/>
            <a:ext cx="8574621" cy="2616198"/>
          </a:xfrm>
        </p:spPr>
        <p:txBody>
          <a:bodyPr anchor="b" anchorCtr="0"/>
          <a:lstStyle>
            <a:lvl1pPr algn="r">
              <a:defRPr sz="6000"/>
            </a:lvl1pPr>
          </a:lstStyle>
          <a:p>
            <a:pPr lvl="0"/>
            <a:r>
              <a:rPr lang="en-US"/>
              <a:t>Click to edit Master title style</a:t>
            </a:r>
          </a:p>
        </p:txBody>
      </p:sp>
      <p:sp>
        <p:nvSpPr>
          <p:cNvPr id="10" name="Subtitle 2">
            <a:extLst>
              <a:ext uri="{FF2B5EF4-FFF2-40B4-BE49-F238E27FC236}">
                <a16:creationId xmlns:a16="http://schemas.microsoft.com/office/drawing/2014/main" id="{FBEFB89D-9DE8-500F-441C-06E816EBEE06}"/>
              </a:ext>
            </a:extLst>
          </p:cNvPr>
          <p:cNvSpPr txBox="1">
            <a:spLocks noGrp="1"/>
          </p:cNvSpPr>
          <p:nvPr>
            <p:ph type="subTitle" idx="1"/>
          </p:nvPr>
        </p:nvSpPr>
        <p:spPr>
          <a:xfrm>
            <a:off x="4515380" y="3996266"/>
            <a:ext cx="6987643" cy="1388534"/>
          </a:xfrm>
        </p:spPr>
        <p:txBody>
          <a:bodyPr anchor="t"/>
          <a:lstStyle>
            <a:lvl1pPr marL="0" indent="0" algn="r">
              <a:spcBef>
                <a:spcPts val="500"/>
              </a:spcBef>
              <a:buNone/>
              <a:defRPr sz="2100"/>
            </a:lvl1pPr>
          </a:lstStyle>
          <a:p>
            <a:pPr lvl="0"/>
            <a:r>
              <a:rPr lang="en-US"/>
              <a:t>Click to edit Master subtitle style</a:t>
            </a:r>
          </a:p>
        </p:txBody>
      </p:sp>
      <p:sp>
        <p:nvSpPr>
          <p:cNvPr id="11" name="Date Placeholder 3">
            <a:extLst>
              <a:ext uri="{FF2B5EF4-FFF2-40B4-BE49-F238E27FC236}">
                <a16:creationId xmlns:a16="http://schemas.microsoft.com/office/drawing/2014/main" id="{3820C59C-73EA-322E-D9CB-6789FCE88C67}"/>
              </a:ext>
            </a:extLst>
          </p:cNvPr>
          <p:cNvSpPr txBox="1">
            <a:spLocks noGrp="1"/>
          </p:cNvSpPr>
          <p:nvPr>
            <p:ph type="dt" sz="half" idx="7"/>
          </p:nvPr>
        </p:nvSpPr>
        <p:spPr/>
        <p:txBody>
          <a:bodyPr/>
          <a:lstStyle>
            <a:lvl1pPr>
              <a:defRPr/>
            </a:lvl1pPr>
          </a:lstStyle>
          <a:p>
            <a:pPr lvl="0"/>
            <a:fld id="{C7BAF880-E9BC-4BE8-955A-F27C11382484}" type="datetime1">
              <a:rPr lang="en-US"/>
              <a:pPr lvl="0"/>
              <a:t>8/14/2026</a:t>
            </a:fld>
            <a:endParaRPr lang="en-US"/>
          </a:p>
        </p:txBody>
      </p:sp>
      <p:sp>
        <p:nvSpPr>
          <p:cNvPr id="12" name="Footer Placeholder 4">
            <a:extLst>
              <a:ext uri="{FF2B5EF4-FFF2-40B4-BE49-F238E27FC236}">
                <a16:creationId xmlns:a16="http://schemas.microsoft.com/office/drawing/2014/main" id="{084BBD1A-F6CB-2324-D574-A354C680FC47}"/>
              </a:ext>
            </a:extLst>
          </p:cNvPr>
          <p:cNvSpPr txBox="1">
            <a:spLocks noGrp="1"/>
          </p:cNvSpPr>
          <p:nvPr>
            <p:ph type="ftr" sz="quarter" idx="9"/>
          </p:nvPr>
        </p:nvSpPr>
        <p:spPr>
          <a:xfrm>
            <a:off x="5332415" y="5883277"/>
            <a:ext cx="4324042" cy="365129"/>
          </a:xfrm>
        </p:spPr>
        <p:txBody>
          <a:bodyPr/>
          <a:lstStyle>
            <a:lvl1pPr>
              <a:defRPr/>
            </a:lvl1pPr>
          </a:lstStyle>
          <a:p>
            <a:pPr lvl="0"/>
            <a:endParaRPr lang="en-US"/>
          </a:p>
        </p:txBody>
      </p:sp>
      <p:sp>
        <p:nvSpPr>
          <p:cNvPr id="13" name="Slide Number Placeholder 5">
            <a:extLst>
              <a:ext uri="{FF2B5EF4-FFF2-40B4-BE49-F238E27FC236}">
                <a16:creationId xmlns:a16="http://schemas.microsoft.com/office/drawing/2014/main" id="{FABE3BD6-166A-9C2A-652A-C573B6966574}"/>
              </a:ext>
            </a:extLst>
          </p:cNvPr>
          <p:cNvSpPr txBox="1">
            <a:spLocks noGrp="1"/>
          </p:cNvSpPr>
          <p:nvPr>
            <p:ph type="sldNum" sz="quarter" idx="8"/>
          </p:nvPr>
        </p:nvSpPr>
        <p:spPr/>
        <p:txBody>
          <a:bodyPr/>
          <a:lstStyle>
            <a:lvl1pPr>
              <a:defRPr/>
            </a:lvl1pPr>
          </a:lstStyle>
          <a:p>
            <a:pPr lvl="0"/>
            <a:fld id="{F54405CF-72D2-45A1-BF1C-F332934851BF}" type="slidenum">
              <a:t>‹#›</a:t>
            </a:fld>
            <a:endParaRPr lang="en-US"/>
          </a:p>
        </p:txBody>
      </p:sp>
    </p:spTree>
    <p:extLst>
      <p:ext uri="{BB962C8B-B14F-4D97-AF65-F5344CB8AC3E}">
        <p14:creationId xmlns:p14="http://schemas.microsoft.com/office/powerpoint/2010/main" val="4230225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22AE-D502-25C3-A1E9-8C17923AC09D}"/>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122326F6-DBB9-BCC9-43BA-AB60C8D726C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E10E3-0EEE-CD3E-9DC4-397C323628C1}"/>
              </a:ext>
            </a:extLst>
          </p:cNvPr>
          <p:cNvSpPr txBox="1">
            <a:spLocks noGrp="1"/>
          </p:cNvSpPr>
          <p:nvPr>
            <p:ph type="dt" sz="half" idx="7"/>
          </p:nvPr>
        </p:nvSpPr>
        <p:spPr/>
        <p:txBody>
          <a:bodyPr/>
          <a:lstStyle>
            <a:lvl1pPr>
              <a:defRPr/>
            </a:lvl1pPr>
          </a:lstStyle>
          <a:p>
            <a:pPr lvl="0"/>
            <a:fld id="{46AEBD1E-E3FA-4184-8B87-C444CA1C33E7}" type="datetime1">
              <a:rPr lang="en-US"/>
              <a:pPr lvl="0"/>
              <a:t>8/14/2026</a:t>
            </a:fld>
            <a:endParaRPr lang="en-US"/>
          </a:p>
        </p:txBody>
      </p:sp>
      <p:sp>
        <p:nvSpPr>
          <p:cNvPr id="5" name="Footer Placeholder 4">
            <a:extLst>
              <a:ext uri="{FF2B5EF4-FFF2-40B4-BE49-F238E27FC236}">
                <a16:creationId xmlns:a16="http://schemas.microsoft.com/office/drawing/2014/main" id="{67FD18A6-211D-CDAB-491C-BA6A35950C34}"/>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A16264EA-4A7A-908A-B684-BC6A9AB59784}"/>
              </a:ext>
            </a:extLst>
          </p:cNvPr>
          <p:cNvSpPr txBox="1">
            <a:spLocks noGrp="1"/>
          </p:cNvSpPr>
          <p:nvPr>
            <p:ph type="sldNum" sz="quarter" idx="8"/>
          </p:nvPr>
        </p:nvSpPr>
        <p:spPr>
          <a:xfrm>
            <a:off x="10951860" y="5867128"/>
            <a:ext cx="551163" cy="365129"/>
          </a:xfrm>
        </p:spPr>
        <p:txBody>
          <a:bodyPr/>
          <a:lstStyle>
            <a:lvl1pPr>
              <a:defRPr/>
            </a:lvl1pPr>
          </a:lstStyle>
          <a:p>
            <a:pPr lvl="0"/>
            <a:fld id="{7325DD29-8446-487C-A75E-16DF812F3DD8}" type="slidenum">
              <a:t>‹#›</a:t>
            </a:fld>
            <a:endParaRPr lang="en-US"/>
          </a:p>
        </p:txBody>
      </p:sp>
    </p:spTree>
    <p:extLst>
      <p:ext uri="{BB962C8B-B14F-4D97-AF65-F5344CB8AC3E}">
        <p14:creationId xmlns:p14="http://schemas.microsoft.com/office/powerpoint/2010/main" val="152525301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D1F83-6C92-153F-0DB4-6E1B5B5F5985}"/>
              </a:ext>
            </a:extLst>
          </p:cNvPr>
          <p:cNvSpPr txBox="1">
            <a:spLocks noGrp="1"/>
          </p:cNvSpPr>
          <p:nvPr>
            <p:ph type="title"/>
          </p:nvPr>
        </p:nvSpPr>
        <p:spPr>
          <a:xfrm>
            <a:off x="2572280" y="2667003"/>
            <a:ext cx="8930743" cy="2110380"/>
          </a:xfrm>
        </p:spPr>
        <p:txBody>
          <a:bodyPr anchor="b" anchorCtr="0"/>
          <a:lstStyle>
            <a:lvl1pPr algn="r">
              <a:defRPr/>
            </a:lvl1pPr>
          </a:lstStyle>
          <a:p>
            <a:pPr lvl="0"/>
            <a:r>
              <a:rPr lang="en-US"/>
              <a:t>Click to edit Master title style</a:t>
            </a:r>
          </a:p>
        </p:txBody>
      </p:sp>
      <p:sp>
        <p:nvSpPr>
          <p:cNvPr id="3" name="Text Placeholder 2">
            <a:extLst>
              <a:ext uri="{FF2B5EF4-FFF2-40B4-BE49-F238E27FC236}">
                <a16:creationId xmlns:a16="http://schemas.microsoft.com/office/drawing/2014/main" id="{BCDAB96D-A254-1D47-33F8-AADCC34CAA50}"/>
              </a:ext>
            </a:extLst>
          </p:cNvPr>
          <p:cNvSpPr txBox="1">
            <a:spLocks noGrp="1"/>
          </p:cNvSpPr>
          <p:nvPr>
            <p:ph type="body" idx="1"/>
          </p:nvPr>
        </p:nvSpPr>
        <p:spPr>
          <a:xfrm>
            <a:off x="2572280" y="4777383"/>
            <a:ext cx="8930743" cy="860395"/>
          </a:xfrm>
        </p:spPr>
        <p:txBody>
          <a:bodyPr anchor="t"/>
          <a:lstStyle>
            <a:lvl1pPr marL="0" indent="0" algn="r">
              <a:spcBef>
                <a:spcPts val="500"/>
              </a:spcBef>
              <a:buNone/>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3288A052-435B-08DC-2947-3D81673CA235}"/>
              </a:ext>
            </a:extLst>
          </p:cNvPr>
          <p:cNvSpPr txBox="1">
            <a:spLocks noGrp="1"/>
          </p:cNvSpPr>
          <p:nvPr>
            <p:ph type="dt" sz="half" idx="7"/>
          </p:nvPr>
        </p:nvSpPr>
        <p:spPr/>
        <p:txBody>
          <a:bodyPr/>
          <a:lstStyle>
            <a:lvl1pPr>
              <a:defRPr/>
            </a:lvl1pPr>
          </a:lstStyle>
          <a:p>
            <a:pPr lvl="0"/>
            <a:fld id="{17013175-2A09-406A-A381-434AD13E690D}" type="datetime1">
              <a:rPr lang="en-US"/>
              <a:pPr lvl="0"/>
              <a:t>8/14/2026</a:t>
            </a:fld>
            <a:endParaRPr lang="en-US"/>
          </a:p>
        </p:txBody>
      </p:sp>
      <p:sp>
        <p:nvSpPr>
          <p:cNvPr id="5" name="Footer Placeholder 4">
            <a:extLst>
              <a:ext uri="{FF2B5EF4-FFF2-40B4-BE49-F238E27FC236}">
                <a16:creationId xmlns:a16="http://schemas.microsoft.com/office/drawing/2014/main" id="{9A11C066-E65B-D8DF-FCAA-7C654BBCBA70}"/>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01719C32-63A4-D576-8056-409B81DCFD24}"/>
              </a:ext>
            </a:extLst>
          </p:cNvPr>
          <p:cNvSpPr txBox="1">
            <a:spLocks noGrp="1"/>
          </p:cNvSpPr>
          <p:nvPr>
            <p:ph type="sldNum" sz="quarter" idx="8"/>
          </p:nvPr>
        </p:nvSpPr>
        <p:spPr/>
        <p:txBody>
          <a:bodyPr/>
          <a:lstStyle>
            <a:lvl1pPr>
              <a:defRPr/>
            </a:lvl1pPr>
          </a:lstStyle>
          <a:p>
            <a:pPr lvl="0"/>
            <a:fld id="{C33EE90B-10FB-4299-8397-2B62CA88F62E}" type="slidenum">
              <a:t>‹#›</a:t>
            </a:fld>
            <a:endParaRPr lang="en-US"/>
          </a:p>
        </p:txBody>
      </p:sp>
    </p:spTree>
    <p:extLst>
      <p:ext uri="{BB962C8B-B14F-4D97-AF65-F5344CB8AC3E}">
        <p14:creationId xmlns:p14="http://schemas.microsoft.com/office/powerpoint/2010/main" val="247153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75EF4-3665-E979-521B-0B79C6F10A33}"/>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ABCE724A-9A39-AA10-F04C-898AE9F4D216}"/>
              </a:ext>
            </a:extLst>
          </p:cNvPr>
          <p:cNvSpPr txBox="1">
            <a:spLocks noGrp="1"/>
          </p:cNvSpPr>
          <p:nvPr>
            <p:ph idx="1"/>
          </p:nvPr>
        </p:nvSpPr>
        <p:spPr>
          <a:xfrm>
            <a:off x="1484308" y="2667003"/>
            <a:ext cx="4895057" cy="3124203"/>
          </a:xfrm>
        </p:spPr>
        <p:txBody>
          <a:bodyPr/>
          <a:lstStyle>
            <a:lvl1pPr>
              <a:spcBef>
                <a:spcPts val="400"/>
              </a:spcBef>
              <a:defRPr sz="1800"/>
            </a:lvl1pPr>
            <a:lvl2pPr>
              <a:spcBef>
                <a:spcPts val="400"/>
              </a:spcBef>
              <a:defRPr sz="1600"/>
            </a:lvl2pPr>
            <a:lvl3pPr>
              <a:spcBef>
                <a:spcPts val="300"/>
              </a:spcBef>
              <a:defRPr sz="1400"/>
            </a:lvl3pPr>
            <a:lvl4pPr>
              <a:spcBef>
                <a:spcPts val="300"/>
              </a:spcBef>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055CB1-214B-DB10-7B24-808B49AE003A}"/>
              </a:ext>
            </a:extLst>
          </p:cNvPr>
          <p:cNvSpPr txBox="1">
            <a:spLocks noGrp="1"/>
          </p:cNvSpPr>
          <p:nvPr>
            <p:ph idx="2"/>
          </p:nvPr>
        </p:nvSpPr>
        <p:spPr>
          <a:xfrm>
            <a:off x="6607966" y="2667003"/>
            <a:ext cx="4895057" cy="3124203"/>
          </a:xfrm>
        </p:spPr>
        <p:txBody>
          <a:bodyPr/>
          <a:lstStyle>
            <a:lvl1pPr>
              <a:spcBef>
                <a:spcPts val="400"/>
              </a:spcBef>
              <a:defRPr sz="1800"/>
            </a:lvl1pPr>
            <a:lvl2pPr>
              <a:spcBef>
                <a:spcPts val="400"/>
              </a:spcBef>
              <a:defRPr sz="1600"/>
            </a:lvl2pPr>
            <a:lvl3pPr>
              <a:spcBef>
                <a:spcPts val="300"/>
              </a:spcBef>
              <a:defRPr sz="1400"/>
            </a:lvl3pPr>
            <a:lvl4pPr>
              <a:spcBef>
                <a:spcPts val="300"/>
              </a:spcBef>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9DF8E-5D21-FA91-DC64-9A094662EE96}"/>
              </a:ext>
            </a:extLst>
          </p:cNvPr>
          <p:cNvSpPr txBox="1">
            <a:spLocks noGrp="1"/>
          </p:cNvSpPr>
          <p:nvPr>
            <p:ph type="dt" sz="half" idx="7"/>
          </p:nvPr>
        </p:nvSpPr>
        <p:spPr/>
        <p:txBody>
          <a:bodyPr/>
          <a:lstStyle>
            <a:lvl1pPr>
              <a:defRPr/>
            </a:lvl1pPr>
          </a:lstStyle>
          <a:p>
            <a:pPr lvl="0"/>
            <a:fld id="{DB798EB9-BC7E-4A01-9967-B935E127B810}" type="datetime1">
              <a:rPr lang="en-US"/>
              <a:pPr lvl="0"/>
              <a:t>8/14/2026</a:t>
            </a:fld>
            <a:endParaRPr lang="en-US"/>
          </a:p>
        </p:txBody>
      </p:sp>
      <p:sp>
        <p:nvSpPr>
          <p:cNvPr id="6" name="Footer Placeholder 5">
            <a:extLst>
              <a:ext uri="{FF2B5EF4-FFF2-40B4-BE49-F238E27FC236}">
                <a16:creationId xmlns:a16="http://schemas.microsoft.com/office/drawing/2014/main" id="{B092D500-2AB5-1A16-749D-EF7D397D5877}"/>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A878749F-2BF8-1E53-A7FB-273C42655D76}"/>
              </a:ext>
            </a:extLst>
          </p:cNvPr>
          <p:cNvSpPr txBox="1">
            <a:spLocks noGrp="1"/>
          </p:cNvSpPr>
          <p:nvPr>
            <p:ph type="sldNum" sz="quarter" idx="8"/>
          </p:nvPr>
        </p:nvSpPr>
        <p:spPr/>
        <p:txBody>
          <a:bodyPr/>
          <a:lstStyle>
            <a:lvl1pPr>
              <a:defRPr/>
            </a:lvl1pPr>
          </a:lstStyle>
          <a:p>
            <a:pPr lvl="0"/>
            <a:fld id="{DB66D1C8-9E7E-4342-AB75-22DEB2F5ED62}" type="slidenum">
              <a:t>‹#›</a:t>
            </a:fld>
            <a:endParaRPr lang="en-US"/>
          </a:p>
        </p:txBody>
      </p:sp>
    </p:spTree>
    <p:extLst>
      <p:ext uri="{BB962C8B-B14F-4D97-AF65-F5344CB8AC3E}">
        <p14:creationId xmlns:p14="http://schemas.microsoft.com/office/powerpoint/2010/main" val="422577645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D7E63-8B8A-A2F5-2177-EF823C7DC1B2}"/>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864248AB-4D2C-1E32-EED6-952982D672F4}"/>
              </a:ext>
            </a:extLst>
          </p:cNvPr>
          <p:cNvSpPr txBox="1">
            <a:spLocks noGrp="1"/>
          </p:cNvSpPr>
          <p:nvPr>
            <p:ph type="body" idx="1"/>
          </p:nvPr>
        </p:nvSpPr>
        <p:spPr>
          <a:xfrm>
            <a:off x="1772180" y="2658535"/>
            <a:ext cx="4607186" cy="576264"/>
          </a:xfrm>
        </p:spPr>
        <p:txBody>
          <a:bodyPr anchor="b">
            <a:noAutofit/>
          </a:bodyPr>
          <a:lstStyle>
            <a:lvl1pPr marL="0" indent="0">
              <a:spcBef>
                <a:spcPts val="700"/>
              </a:spcBef>
              <a:buNone/>
              <a:defRPr sz="2800">
                <a:solidFill>
                  <a:srgbClr val="1287C3"/>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8D9B188D-AC46-04F5-B757-FCA6960BCCA1}"/>
              </a:ext>
            </a:extLst>
          </p:cNvPr>
          <p:cNvSpPr txBox="1">
            <a:spLocks noGrp="1"/>
          </p:cNvSpPr>
          <p:nvPr>
            <p:ph idx="2"/>
          </p:nvPr>
        </p:nvSpPr>
        <p:spPr>
          <a:xfrm>
            <a:off x="1484308" y="3335338"/>
            <a:ext cx="4895057" cy="2455858"/>
          </a:xfrm>
        </p:spPr>
        <p:txBody>
          <a:bodyPr anchor="t"/>
          <a:lstStyle>
            <a:lvl1pPr>
              <a:spcBef>
                <a:spcPts val="400"/>
              </a:spcBef>
              <a:defRPr sz="1800"/>
            </a:lvl1pPr>
            <a:lvl2pPr>
              <a:spcBef>
                <a:spcPts val="400"/>
              </a:spcBef>
              <a:defRPr sz="1600"/>
            </a:lvl2pPr>
            <a:lvl3pPr>
              <a:spcBef>
                <a:spcPts val="300"/>
              </a:spcBef>
              <a:defRPr sz="1400"/>
            </a:lvl3pPr>
            <a:lvl4pPr>
              <a:spcBef>
                <a:spcPts val="300"/>
              </a:spcBef>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8C6269-9371-1ED9-EF43-08FA51F413D6}"/>
              </a:ext>
            </a:extLst>
          </p:cNvPr>
          <p:cNvSpPr txBox="1">
            <a:spLocks noGrp="1"/>
          </p:cNvSpPr>
          <p:nvPr>
            <p:ph type="body" idx="3"/>
          </p:nvPr>
        </p:nvSpPr>
        <p:spPr>
          <a:xfrm>
            <a:off x="6880485" y="2667003"/>
            <a:ext cx="4622538" cy="576264"/>
          </a:xfrm>
        </p:spPr>
        <p:txBody>
          <a:bodyPr anchor="b">
            <a:noAutofit/>
          </a:bodyPr>
          <a:lstStyle>
            <a:lvl1pPr marL="0" indent="0">
              <a:spcBef>
                <a:spcPts val="700"/>
              </a:spcBef>
              <a:buNone/>
              <a:defRPr sz="2800">
                <a:solidFill>
                  <a:srgbClr val="1287C3"/>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0492108F-7FBB-D528-E141-EA2FE887F329}"/>
              </a:ext>
            </a:extLst>
          </p:cNvPr>
          <p:cNvSpPr txBox="1">
            <a:spLocks noGrp="1"/>
          </p:cNvSpPr>
          <p:nvPr>
            <p:ph idx="4"/>
          </p:nvPr>
        </p:nvSpPr>
        <p:spPr>
          <a:xfrm>
            <a:off x="6607966" y="3335338"/>
            <a:ext cx="4895057" cy="2455858"/>
          </a:xfrm>
        </p:spPr>
        <p:txBody>
          <a:bodyPr anchor="t"/>
          <a:lstStyle>
            <a:lvl1pPr>
              <a:spcBef>
                <a:spcPts val="400"/>
              </a:spcBef>
              <a:defRPr sz="1800"/>
            </a:lvl1pPr>
            <a:lvl2pPr>
              <a:spcBef>
                <a:spcPts val="400"/>
              </a:spcBef>
              <a:defRPr sz="1600"/>
            </a:lvl2pPr>
            <a:lvl3pPr>
              <a:spcBef>
                <a:spcPts val="300"/>
              </a:spcBef>
              <a:defRPr sz="1400"/>
            </a:lvl3pPr>
            <a:lvl4pPr>
              <a:spcBef>
                <a:spcPts val="300"/>
              </a:spcBef>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F8AC49-3FD3-790E-8411-DE51DAFC6426}"/>
              </a:ext>
            </a:extLst>
          </p:cNvPr>
          <p:cNvSpPr txBox="1">
            <a:spLocks noGrp="1"/>
          </p:cNvSpPr>
          <p:nvPr>
            <p:ph type="dt" sz="half" idx="7"/>
          </p:nvPr>
        </p:nvSpPr>
        <p:spPr/>
        <p:txBody>
          <a:bodyPr/>
          <a:lstStyle>
            <a:lvl1pPr>
              <a:defRPr/>
            </a:lvl1pPr>
          </a:lstStyle>
          <a:p>
            <a:pPr lvl="0"/>
            <a:fld id="{08908FBE-84BF-4C99-9AEE-2EE65EF459BA}" type="datetime1">
              <a:rPr lang="en-US"/>
              <a:pPr lvl="0"/>
              <a:t>8/14/2026</a:t>
            </a:fld>
            <a:endParaRPr lang="en-US"/>
          </a:p>
        </p:txBody>
      </p:sp>
      <p:sp>
        <p:nvSpPr>
          <p:cNvPr id="8" name="Footer Placeholder 7">
            <a:extLst>
              <a:ext uri="{FF2B5EF4-FFF2-40B4-BE49-F238E27FC236}">
                <a16:creationId xmlns:a16="http://schemas.microsoft.com/office/drawing/2014/main" id="{D3B87E3E-6B19-0AF5-8218-4845EA984B61}"/>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09ACF4C6-B550-4607-538F-0350B8F57297}"/>
              </a:ext>
            </a:extLst>
          </p:cNvPr>
          <p:cNvSpPr txBox="1">
            <a:spLocks noGrp="1"/>
          </p:cNvSpPr>
          <p:nvPr>
            <p:ph type="sldNum" sz="quarter" idx="8"/>
          </p:nvPr>
        </p:nvSpPr>
        <p:spPr/>
        <p:txBody>
          <a:bodyPr/>
          <a:lstStyle>
            <a:lvl1pPr>
              <a:defRPr/>
            </a:lvl1pPr>
          </a:lstStyle>
          <a:p>
            <a:pPr lvl="0"/>
            <a:fld id="{CB1D80AE-4CAF-4B50-A694-84B7FF328871}" type="slidenum">
              <a:t>‹#›</a:t>
            </a:fld>
            <a:endParaRPr lang="en-US"/>
          </a:p>
        </p:txBody>
      </p:sp>
    </p:spTree>
    <p:extLst>
      <p:ext uri="{BB962C8B-B14F-4D97-AF65-F5344CB8AC3E}">
        <p14:creationId xmlns:p14="http://schemas.microsoft.com/office/powerpoint/2010/main" val="1985550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F32C-BA24-4C36-649D-A48239B38A06}"/>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33DF0116-A483-8064-0C41-E140300D65B8}"/>
              </a:ext>
            </a:extLst>
          </p:cNvPr>
          <p:cNvSpPr txBox="1">
            <a:spLocks noGrp="1"/>
          </p:cNvSpPr>
          <p:nvPr>
            <p:ph type="dt" sz="half" idx="7"/>
          </p:nvPr>
        </p:nvSpPr>
        <p:spPr/>
        <p:txBody>
          <a:bodyPr/>
          <a:lstStyle>
            <a:lvl1pPr>
              <a:defRPr/>
            </a:lvl1pPr>
          </a:lstStyle>
          <a:p>
            <a:pPr lvl="0"/>
            <a:fld id="{5AB4A165-5AC8-4CFA-B8D3-46F2C860C134}" type="datetime1">
              <a:rPr lang="en-US"/>
              <a:pPr lvl="0"/>
              <a:t>8/14/2026</a:t>
            </a:fld>
            <a:endParaRPr lang="en-US"/>
          </a:p>
        </p:txBody>
      </p:sp>
      <p:sp>
        <p:nvSpPr>
          <p:cNvPr id="4" name="Footer Placeholder 3">
            <a:extLst>
              <a:ext uri="{FF2B5EF4-FFF2-40B4-BE49-F238E27FC236}">
                <a16:creationId xmlns:a16="http://schemas.microsoft.com/office/drawing/2014/main" id="{06C120A8-A125-2143-522F-C16796801387}"/>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92756754-ACD5-A6AE-527C-453A5D0E89FD}"/>
              </a:ext>
            </a:extLst>
          </p:cNvPr>
          <p:cNvSpPr txBox="1">
            <a:spLocks noGrp="1"/>
          </p:cNvSpPr>
          <p:nvPr>
            <p:ph type="sldNum" sz="quarter" idx="8"/>
          </p:nvPr>
        </p:nvSpPr>
        <p:spPr/>
        <p:txBody>
          <a:bodyPr/>
          <a:lstStyle>
            <a:lvl1pPr>
              <a:defRPr/>
            </a:lvl1pPr>
          </a:lstStyle>
          <a:p>
            <a:pPr lvl="0"/>
            <a:fld id="{92B10C59-3B4E-4DA2-9279-A3496D259657}" type="slidenum">
              <a:t>‹#›</a:t>
            </a:fld>
            <a:endParaRPr lang="en-US"/>
          </a:p>
        </p:txBody>
      </p:sp>
    </p:spTree>
    <p:extLst>
      <p:ext uri="{BB962C8B-B14F-4D97-AF65-F5344CB8AC3E}">
        <p14:creationId xmlns:p14="http://schemas.microsoft.com/office/powerpoint/2010/main" val="2667318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D72061-B997-0CCE-0B64-407747FD2E45}"/>
              </a:ext>
            </a:extLst>
          </p:cNvPr>
          <p:cNvSpPr txBox="1">
            <a:spLocks noGrp="1"/>
          </p:cNvSpPr>
          <p:nvPr>
            <p:ph type="dt" sz="half" idx="7"/>
          </p:nvPr>
        </p:nvSpPr>
        <p:spPr/>
        <p:txBody>
          <a:bodyPr/>
          <a:lstStyle>
            <a:lvl1pPr>
              <a:defRPr/>
            </a:lvl1pPr>
          </a:lstStyle>
          <a:p>
            <a:pPr lvl="0"/>
            <a:fld id="{0D2D1300-4384-44F5-B399-416D2C7F2BD7}" type="datetime1">
              <a:rPr lang="en-US"/>
              <a:pPr lvl="0"/>
              <a:t>8/14/2026</a:t>
            </a:fld>
            <a:endParaRPr lang="en-US"/>
          </a:p>
        </p:txBody>
      </p:sp>
      <p:sp>
        <p:nvSpPr>
          <p:cNvPr id="3" name="Footer Placeholder 2">
            <a:extLst>
              <a:ext uri="{FF2B5EF4-FFF2-40B4-BE49-F238E27FC236}">
                <a16:creationId xmlns:a16="http://schemas.microsoft.com/office/drawing/2014/main" id="{008F06BF-20B8-3C60-D112-2E2884B0B67B}"/>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E1B92692-5E1F-2ECE-1223-CD9475A43534}"/>
              </a:ext>
            </a:extLst>
          </p:cNvPr>
          <p:cNvSpPr txBox="1">
            <a:spLocks noGrp="1"/>
          </p:cNvSpPr>
          <p:nvPr>
            <p:ph type="sldNum" sz="quarter" idx="8"/>
          </p:nvPr>
        </p:nvSpPr>
        <p:spPr/>
        <p:txBody>
          <a:bodyPr/>
          <a:lstStyle>
            <a:lvl1pPr>
              <a:defRPr/>
            </a:lvl1pPr>
          </a:lstStyle>
          <a:p>
            <a:pPr lvl="0"/>
            <a:fld id="{A25507FD-F744-4EDE-A9D6-B16B47C5D066}" type="slidenum">
              <a:t>‹#›</a:t>
            </a:fld>
            <a:endParaRPr lang="en-US"/>
          </a:p>
        </p:txBody>
      </p:sp>
    </p:spTree>
    <p:extLst>
      <p:ext uri="{BB962C8B-B14F-4D97-AF65-F5344CB8AC3E}">
        <p14:creationId xmlns:p14="http://schemas.microsoft.com/office/powerpoint/2010/main" val="14032707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23C1-7838-DECB-D6A9-CB1E8AB6D526}"/>
              </a:ext>
            </a:extLst>
          </p:cNvPr>
          <p:cNvSpPr txBox="1">
            <a:spLocks noGrp="1"/>
          </p:cNvSpPr>
          <p:nvPr>
            <p:ph type="title"/>
          </p:nvPr>
        </p:nvSpPr>
        <p:spPr>
          <a:xfrm>
            <a:off x="1484308" y="1600200"/>
            <a:ext cx="3549124" cy="1371600"/>
          </a:xfrm>
        </p:spPr>
        <p:txBody>
          <a:bodyPr anchor="b"/>
          <a:lstStyle>
            <a:lvl1pPr>
              <a:defRPr sz="2400"/>
            </a:lvl1pPr>
          </a:lstStyle>
          <a:p>
            <a:pPr lvl="0"/>
            <a:r>
              <a:rPr lang="en-US"/>
              <a:t>Click to edit Master title style</a:t>
            </a:r>
          </a:p>
        </p:txBody>
      </p:sp>
      <p:sp>
        <p:nvSpPr>
          <p:cNvPr id="3" name="Content Placeholder 2">
            <a:extLst>
              <a:ext uri="{FF2B5EF4-FFF2-40B4-BE49-F238E27FC236}">
                <a16:creationId xmlns:a16="http://schemas.microsoft.com/office/drawing/2014/main" id="{23DAE62B-9DB5-942E-5AF7-3DC14B3049F1}"/>
              </a:ext>
            </a:extLst>
          </p:cNvPr>
          <p:cNvSpPr txBox="1">
            <a:spLocks noGrp="1"/>
          </p:cNvSpPr>
          <p:nvPr>
            <p:ph idx="1"/>
          </p:nvPr>
        </p:nvSpPr>
        <p:spPr>
          <a:xfrm>
            <a:off x="5262033" y="685800"/>
            <a:ext cx="6240990" cy="5105396"/>
          </a:xfrm>
        </p:spPr>
        <p:txBody>
          <a:bodyPr/>
          <a:lstStyle>
            <a:lvl1pPr>
              <a:spcBef>
                <a:spcPts val="500"/>
              </a:spcBef>
              <a:defRPr sz="2000"/>
            </a:lvl1pPr>
            <a:lvl2pPr>
              <a:spcBef>
                <a:spcPts val="400"/>
              </a:spcBef>
              <a:defRPr sz="1800"/>
            </a:lvl2pPr>
            <a:lvl3pPr>
              <a:defRPr sz="1600"/>
            </a:lvl3pPr>
            <a:lvl4pPr>
              <a:spcBef>
                <a:spcPts val="300"/>
              </a:spcBef>
              <a:defRPr sz="1400"/>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30015D-8228-25EB-E312-CB58B5F28B0D}"/>
              </a:ext>
            </a:extLst>
          </p:cNvPr>
          <p:cNvSpPr txBox="1">
            <a:spLocks noGrp="1"/>
          </p:cNvSpPr>
          <p:nvPr>
            <p:ph type="body" idx="2"/>
          </p:nvPr>
        </p:nvSpPr>
        <p:spPr>
          <a:xfrm>
            <a:off x="1484308" y="2971800"/>
            <a:ext cx="3549124" cy="1828800"/>
          </a:xfrm>
        </p:spPr>
        <p:txBody>
          <a:bodyPr anchorCtr="1"/>
          <a:lstStyle>
            <a:lvl1pPr marL="0" indent="0" algn="ctr">
              <a:spcBef>
                <a:spcPts val="400"/>
              </a:spcBef>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1385C1D2-76AC-37E2-B118-1CE276FF26D1}"/>
              </a:ext>
            </a:extLst>
          </p:cNvPr>
          <p:cNvSpPr txBox="1">
            <a:spLocks noGrp="1"/>
          </p:cNvSpPr>
          <p:nvPr>
            <p:ph type="dt" sz="half" idx="7"/>
          </p:nvPr>
        </p:nvSpPr>
        <p:spPr/>
        <p:txBody>
          <a:bodyPr/>
          <a:lstStyle>
            <a:lvl1pPr>
              <a:defRPr/>
            </a:lvl1pPr>
          </a:lstStyle>
          <a:p>
            <a:pPr lvl="0"/>
            <a:fld id="{38D9F431-6FF2-43E4-AF58-060F8084B511}" type="datetime1">
              <a:rPr lang="en-US"/>
              <a:pPr lvl="0"/>
              <a:t>8/14/2026</a:t>
            </a:fld>
            <a:endParaRPr lang="en-US"/>
          </a:p>
        </p:txBody>
      </p:sp>
      <p:sp>
        <p:nvSpPr>
          <p:cNvPr id="6" name="Footer Placeholder 5">
            <a:extLst>
              <a:ext uri="{FF2B5EF4-FFF2-40B4-BE49-F238E27FC236}">
                <a16:creationId xmlns:a16="http://schemas.microsoft.com/office/drawing/2014/main" id="{C5E4F700-AF1D-AC02-A3F9-44537D7B5C0C}"/>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ABE6ABFB-9A29-5DFD-A4BD-8B8AF49A10C0}"/>
              </a:ext>
            </a:extLst>
          </p:cNvPr>
          <p:cNvSpPr txBox="1">
            <a:spLocks noGrp="1"/>
          </p:cNvSpPr>
          <p:nvPr>
            <p:ph type="sldNum" sz="quarter" idx="8"/>
          </p:nvPr>
        </p:nvSpPr>
        <p:spPr/>
        <p:txBody>
          <a:bodyPr/>
          <a:lstStyle>
            <a:lvl1pPr>
              <a:defRPr/>
            </a:lvl1pPr>
          </a:lstStyle>
          <a:p>
            <a:pPr lvl="0"/>
            <a:fld id="{D76290BF-FFCB-4834-8B9A-FEE3EA554DEA}" type="slidenum">
              <a:t>‹#›</a:t>
            </a:fld>
            <a:endParaRPr lang="en-US"/>
          </a:p>
        </p:txBody>
      </p:sp>
    </p:spTree>
    <p:extLst>
      <p:ext uri="{BB962C8B-B14F-4D97-AF65-F5344CB8AC3E}">
        <p14:creationId xmlns:p14="http://schemas.microsoft.com/office/powerpoint/2010/main" val="149487446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4D96-7F1E-F1BC-F95C-90E80441E411}"/>
              </a:ext>
            </a:extLst>
          </p:cNvPr>
          <p:cNvSpPr txBox="1">
            <a:spLocks noGrp="1"/>
          </p:cNvSpPr>
          <p:nvPr>
            <p:ph type="title"/>
          </p:nvPr>
        </p:nvSpPr>
        <p:spPr>
          <a:xfrm>
            <a:off x="1482727" y="1752603"/>
            <a:ext cx="5426159" cy="1371600"/>
          </a:xfrm>
        </p:spPr>
        <p:txBody>
          <a:bodyPr anchor="b"/>
          <a:lstStyle>
            <a:lvl1pPr>
              <a:defRPr sz="2800"/>
            </a:lvl1pPr>
          </a:lstStyle>
          <a:p>
            <a:pPr lvl="0"/>
            <a:r>
              <a:rPr lang="en-US"/>
              <a:t>Click to edit Master title style</a:t>
            </a:r>
          </a:p>
        </p:txBody>
      </p:sp>
      <p:sp>
        <p:nvSpPr>
          <p:cNvPr id="3" name="Picture Placeholder 2">
            <a:extLst>
              <a:ext uri="{FF2B5EF4-FFF2-40B4-BE49-F238E27FC236}">
                <a16:creationId xmlns:a16="http://schemas.microsoft.com/office/drawing/2014/main" id="{F80CB334-CBE2-9C8E-F2B6-480667DD3911}"/>
              </a:ext>
            </a:extLst>
          </p:cNvPr>
          <p:cNvSpPr txBox="1">
            <a:spLocks noGrp="1"/>
          </p:cNvSpPr>
          <p:nvPr>
            <p:ph type="pic" idx="1"/>
          </p:nvPr>
        </p:nvSpPr>
        <p:spPr>
          <a:xfrm>
            <a:off x="7594686" y="914400"/>
            <a:ext cx="3280976" cy="4572000"/>
          </a:xfrm>
          <a:ln w="38103">
            <a:solidFill>
              <a:srgbClr val="CDD0D1"/>
            </a:solidFill>
            <a:prstDash val="solid"/>
          </a:ln>
        </p:spPr>
        <p:txBody>
          <a:bodyPr anchor="t" anchorCtr="1"/>
          <a:lstStyle>
            <a:lvl1pPr marL="0" indent="0" algn="ctr">
              <a:spcBef>
                <a:spcPts val="400"/>
              </a:spcBef>
              <a:buNone/>
              <a:defRPr sz="1600"/>
            </a:lvl1pPr>
          </a:lstStyle>
          <a:p>
            <a:pPr lvl="0"/>
            <a:r>
              <a:rPr lang="en-US"/>
              <a:t>Click icon to add picture</a:t>
            </a:r>
          </a:p>
        </p:txBody>
      </p:sp>
      <p:sp>
        <p:nvSpPr>
          <p:cNvPr id="4" name="Text Placeholder 3">
            <a:extLst>
              <a:ext uri="{FF2B5EF4-FFF2-40B4-BE49-F238E27FC236}">
                <a16:creationId xmlns:a16="http://schemas.microsoft.com/office/drawing/2014/main" id="{03B490DD-4EF9-B5AD-D2D2-7731C826940E}"/>
              </a:ext>
            </a:extLst>
          </p:cNvPr>
          <p:cNvSpPr txBox="1">
            <a:spLocks noGrp="1"/>
          </p:cNvSpPr>
          <p:nvPr>
            <p:ph type="body" idx="2"/>
          </p:nvPr>
        </p:nvSpPr>
        <p:spPr>
          <a:xfrm>
            <a:off x="1482727" y="3124203"/>
            <a:ext cx="5426159" cy="1828800"/>
          </a:xfrm>
        </p:spPr>
        <p:txBody>
          <a:bodyPr anchorCtr="1"/>
          <a:lstStyle>
            <a:lvl1pPr marL="0" indent="0" algn="ctr">
              <a:spcBef>
                <a:spcPts val="400"/>
              </a:spcBef>
              <a:buNone/>
              <a:defRPr sz="1800"/>
            </a:lvl1pPr>
          </a:lstStyle>
          <a:p>
            <a:pPr lvl="0"/>
            <a:r>
              <a:rPr lang="en-US"/>
              <a:t>Click to edit Master text styles</a:t>
            </a:r>
          </a:p>
        </p:txBody>
      </p:sp>
      <p:sp>
        <p:nvSpPr>
          <p:cNvPr id="5" name="Date Placeholder 4">
            <a:extLst>
              <a:ext uri="{FF2B5EF4-FFF2-40B4-BE49-F238E27FC236}">
                <a16:creationId xmlns:a16="http://schemas.microsoft.com/office/drawing/2014/main" id="{A97BCDC8-FB59-5539-7FCE-E2FF7B78104E}"/>
              </a:ext>
            </a:extLst>
          </p:cNvPr>
          <p:cNvSpPr txBox="1">
            <a:spLocks noGrp="1"/>
          </p:cNvSpPr>
          <p:nvPr>
            <p:ph type="dt" sz="half" idx="7"/>
          </p:nvPr>
        </p:nvSpPr>
        <p:spPr/>
        <p:txBody>
          <a:bodyPr/>
          <a:lstStyle>
            <a:lvl1pPr>
              <a:defRPr/>
            </a:lvl1pPr>
          </a:lstStyle>
          <a:p>
            <a:pPr lvl="0"/>
            <a:fld id="{0A8F55DE-4915-40BD-8DC0-A94FC00D8723}" type="datetime1">
              <a:rPr lang="en-US"/>
              <a:pPr lvl="0"/>
              <a:t>8/14/2026</a:t>
            </a:fld>
            <a:endParaRPr lang="en-US"/>
          </a:p>
        </p:txBody>
      </p:sp>
      <p:sp>
        <p:nvSpPr>
          <p:cNvPr id="6" name="Footer Placeholder 5">
            <a:extLst>
              <a:ext uri="{FF2B5EF4-FFF2-40B4-BE49-F238E27FC236}">
                <a16:creationId xmlns:a16="http://schemas.microsoft.com/office/drawing/2014/main" id="{F62F22E0-A722-66E6-5157-471B7BF0B6E8}"/>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CE255696-6C2B-B3DD-8F46-CA7E63C64B6E}"/>
              </a:ext>
            </a:extLst>
          </p:cNvPr>
          <p:cNvSpPr txBox="1">
            <a:spLocks noGrp="1"/>
          </p:cNvSpPr>
          <p:nvPr>
            <p:ph type="sldNum" sz="quarter" idx="8"/>
          </p:nvPr>
        </p:nvSpPr>
        <p:spPr/>
        <p:txBody>
          <a:bodyPr/>
          <a:lstStyle>
            <a:lvl1pPr>
              <a:defRPr/>
            </a:lvl1pPr>
          </a:lstStyle>
          <a:p>
            <a:pPr lvl="0"/>
            <a:fld id="{DC47EC79-B401-4BE5-BB0E-36CB1DA88AC0}" type="slidenum">
              <a:t>‹#›</a:t>
            </a:fld>
            <a:endParaRPr lang="en-US"/>
          </a:p>
        </p:txBody>
      </p:sp>
    </p:spTree>
    <p:extLst>
      <p:ext uri="{BB962C8B-B14F-4D97-AF65-F5344CB8AC3E}">
        <p14:creationId xmlns:p14="http://schemas.microsoft.com/office/powerpoint/2010/main" val="4211344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CCD50-F7AE-2470-DA22-2235CE9F2F5F}"/>
              </a:ext>
            </a:extLst>
          </p:cNvPr>
          <p:cNvSpPr txBox="1">
            <a:spLocks noGrp="1"/>
          </p:cNvSpPr>
          <p:nvPr>
            <p:ph type="title"/>
          </p:nvPr>
        </p:nvSpPr>
        <p:spPr>
          <a:xfrm>
            <a:off x="1484308" y="4732861"/>
            <a:ext cx="10018715" cy="566735"/>
          </a:xfrm>
        </p:spPr>
        <p:txBody>
          <a:bodyPr anchor="b"/>
          <a:lstStyle>
            <a:lvl1pPr>
              <a:defRPr sz="2400"/>
            </a:lvl1pPr>
          </a:lstStyle>
          <a:p>
            <a:pPr lvl="0"/>
            <a:r>
              <a:rPr lang="en-US"/>
              <a:t>Click to edit Master title style</a:t>
            </a:r>
          </a:p>
        </p:txBody>
      </p:sp>
      <p:sp>
        <p:nvSpPr>
          <p:cNvPr id="3" name="Picture Placeholder 2">
            <a:extLst>
              <a:ext uri="{FF2B5EF4-FFF2-40B4-BE49-F238E27FC236}">
                <a16:creationId xmlns:a16="http://schemas.microsoft.com/office/drawing/2014/main" id="{DFA23B47-48B5-6D90-2450-AF919F2CAF5E}"/>
              </a:ext>
            </a:extLst>
          </p:cNvPr>
          <p:cNvSpPr txBox="1">
            <a:spLocks noGrp="1"/>
          </p:cNvSpPr>
          <p:nvPr>
            <p:ph type="pic" idx="4294967295"/>
          </p:nvPr>
        </p:nvSpPr>
        <p:spPr>
          <a:xfrm>
            <a:off x="2386007" y="932111"/>
            <a:ext cx="8225942" cy="3164976"/>
          </a:xfrm>
          <a:ln w="38103">
            <a:solidFill>
              <a:srgbClr val="CDD0D1"/>
            </a:solidFill>
            <a:prstDash val="solid"/>
          </a:ln>
        </p:spPr>
        <p:txBody>
          <a:bodyPr anchor="t" anchorCtr="1"/>
          <a:lstStyle>
            <a:lvl1pPr marL="0" indent="0" algn="ctr">
              <a:spcBef>
                <a:spcPts val="400"/>
              </a:spcBef>
              <a:buNone/>
              <a:defRPr sz="1600"/>
            </a:lvl1pPr>
          </a:lstStyle>
          <a:p>
            <a:pPr lvl="0"/>
            <a:r>
              <a:rPr lang="en-US"/>
              <a:t>Click icon to add picture</a:t>
            </a:r>
          </a:p>
        </p:txBody>
      </p:sp>
      <p:sp>
        <p:nvSpPr>
          <p:cNvPr id="4" name="Text Placeholder 3">
            <a:extLst>
              <a:ext uri="{FF2B5EF4-FFF2-40B4-BE49-F238E27FC236}">
                <a16:creationId xmlns:a16="http://schemas.microsoft.com/office/drawing/2014/main" id="{8A9F6A2C-74E2-1C2A-FF29-7769621078AC}"/>
              </a:ext>
            </a:extLst>
          </p:cNvPr>
          <p:cNvSpPr txBox="1">
            <a:spLocks noGrp="1"/>
          </p:cNvSpPr>
          <p:nvPr>
            <p:ph type="body" idx="4294967295"/>
          </p:nvPr>
        </p:nvSpPr>
        <p:spPr>
          <a:xfrm>
            <a:off x="1484308" y="5299606"/>
            <a:ext cx="10018715" cy="493711"/>
          </a:xfrm>
        </p:spPr>
        <p:txBody>
          <a:bodyPr anchorCtr="1"/>
          <a:lstStyle>
            <a:lvl1pPr marL="0" indent="0" algn="ctr">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FE03A9B7-B7D7-556D-5E11-48C8371009E0}"/>
              </a:ext>
            </a:extLst>
          </p:cNvPr>
          <p:cNvSpPr txBox="1">
            <a:spLocks noGrp="1"/>
          </p:cNvSpPr>
          <p:nvPr>
            <p:ph type="dt" sz="half" idx="7"/>
          </p:nvPr>
        </p:nvSpPr>
        <p:spPr/>
        <p:txBody>
          <a:bodyPr/>
          <a:lstStyle>
            <a:lvl1pPr>
              <a:defRPr/>
            </a:lvl1pPr>
          </a:lstStyle>
          <a:p>
            <a:pPr lvl="0"/>
            <a:fld id="{9BD1A71D-ED51-456B-978A-7A9801B49B36}" type="datetime1">
              <a:rPr lang="en-US"/>
              <a:pPr lvl="0"/>
              <a:t>8/14/2026</a:t>
            </a:fld>
            <a:endParaRPr lang="en-US"/>
          </a:p>
        </p:txBody>
      </p:sp>
      <p:sp>
        <p:nvSpPr>
          <p:cNvPr id="6" name="Footer Placeholder 5">
            <a:extLst>
              <a:ext uri="{FF2B5EF4-FFF2-40B4-BE49-F238E27FC236}">
                <a16:creationId xmlns:a16="http://schemas.microsoft.com/office/drawing/2014/main" id="{BF6ABA95-B5F8-2DBA-FDD7-BE1FD6AA98FE}"/>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EDD4D15D-63C7-692C-62D4-D3EF486DF7C7}"/>
              </a:ext>
            </a:extLst>
          </p:cNvPr>
          <p:cNvSpPr txBox="1">
            <a:spLocks noGrp="1"/>
          </p:cNvSpPr>
          <p:nvPr>
            <p:ph type="sldNum" sz="quarter" idx="8"/>
          </p:nvPr>
        </p:nvSpPr>
        <p:spPr/>
        <p:txBody>
          <a:bodyPr/>
          <a:lstStyle>
            <a:lvl1pPr>
              <a:defRPr/>
            </a:lvl1pPr>
          </a:lstStyle>
          <a:p>
            <a:pPr lvl="0"/>
            <a:fld id="{23D4E8C4-D632-4FC1-95E4-D6AF7F72A54D}" type="slidenum">
              <a:t>‹#›</a:t>
            </a:fld>
            <a:endParaRPr lang="en-US"/>
          </a:p>
        </p:txBody>
      </p:sp>
    </p:spTree>
    <p:extLst>
      <p:ext uri="{BB962C8B-B14F-4D97-AF65-F5344CB8AC3E}">
        <p14:creationId xmlns:p14="http://schemas.microsoft.com/office/powerpoint/2010/main" val="3681757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FB3A-CFFE-C9FF-DF27-C10CC227D2AE}"/>
              </a:ext>
            </a:extLst>
          </p:cNvPr>
          <p:cNvSpPr txBox="1">
            <a:spLocks noGrp="1"/>
          </p:cNvSpPr>
          <p:nvPr>
            <p:ph type="title"/>
          </p:nvPr>
        </p:nvSpPr>
        <p:spPr>
          <a:xfrm>
            <a:off x="1484308" y="685800"/>
            <a:ext cx="10018715" cy="3047996"/>
          </a:xfrm>
        </p:spPr>
        <p:txBody>
          <a:bodyPr/>
          <a:lstStyle>
            <a:lvl1pPr>
              <a:defRPr sz="3200"/>
            </a:lvl1pPr>
          </a:lstStyle>
          <a:p>
            <a:pPr lvl="0"/>
            <a:r>
              <a:rPr lang="en-US"/>
              <a:t>Click to edit Master title style</a:t>
            </a:r>
          </a:p>
        </p:txBody>
      </p:sp>
      <p:sp>
        <p:nvSpPr>
          <p:cNvPr id="3" name="Text Placeholder 2">
            <a:extLst>
              <a:ext uri="{FF2B5EF4-FFF2-40B4-BE49-F238E27FC236}">
                <a16:creationId xmlns:a16="http://schemas.microsoft.com/office/drawing/2014/main" id="{C1634A0E-DB08-499A-0F95-3D312A838C53}"/>
              </a:ext>
            </a:extLst>
          </p:cNvPr>
          <p:cNvSpPr txBox="1">
            <a:spLocks noGrp="1"/>
          </p:cNvSpPr>
          <p:nvPr>
            <p:ph type="body" idx="4294967295"/>
          </p:nvPr>
        </p:nvSpPr>
        <p:spPr>
          <a:xfrm>
            <a:off x="1484308" y="4343400"/>
            <a:ext cx="10018715" cy="1447796"/>
          </a:xfrm>
        </p:spPr>
        <p:txBody>
          <a:bodyPr anchorCtr="1"/>
          <a:lstStyle>
            <a:lvl1pPr marL="0" indent="0" algn="ctr">
              <a:spcBef>
                <a:spcPts val="500"/>
              </a:spcBef>
              <a:buNone/>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ACED0609-6CDA-9304-5620-4F3696DAD44A}"/>
              </a:ext>
            </a:extLst>
          </p:cNvPr>
          <p:cNvSpPr txBox="1">
            <a:spLocks noGrp="1"/>
          </p:cNvSpPr>
          <p:nvPr>
            <p:ph type="dt" sz="half" idx="7"/>
          </p:nvPr>
        </p:nvSpPr>
        <p:spPr/>
        <p:txBody>
          <a:bodyPr/>
          <a:lstStyle>
            <a:lvl1pPr>
              <a:defRPr/>
            </a:lvl1pPr>
          </a:lstStyle>
          <a:p>
            <a:pPr lvl="0"/>
            <a:fld id="{51C3598A-DD2F-4BDD-B5ED-8D6F15B00801}" type="datetime1">
              <a:rPr lang="en-US"/>
              <a:pPr lvl="0"/>
              <a:t>8/14/2026</a:t>
            </a:fld>
            <a:endParaRPr lang="en-US"/>
          </a:p>
        </p:txBody>
      </p:sp>
      <p:sp>
        <p:nvSpPr>
          <p:cNvPr id="5" name="Footer Placeholder 4">
            <a:extLst>
              <a:ext uri="{FF2B5EF4-FFF2-40B4-BE49-F238E27FC236}">
                <a16:creationId xmlns:a16="http://schemas.microsoft.com/office/drawing/2014/main" id="{5AF85EA0-EB30-D672-CF30-9F9A392918D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BE456F52-4CDD-A5DA-9FE7-C4E62F964F54}"/>
              </a:ext>
            </a:extLst>
          </p:cNvPr>
          <p:cNvSpPr txBox="1">
            <a:spLocks noGrp="1"/>
          </p:cNvSpPr>
          <p:nvPr>
            <p:ph type="sldNum" sz="quarter" idx="8"/>
          </p:nvPr>
        </p:nvSpPr>
        <p:spPr/>
        <p:txBody>
          <a:bodyPr/>
          <a:lstStyle>
            <a:lvl1pPr>
              <a:defRPr/>
            </a:lvl1pPr>
          </a:lstStyle>
          <a:p>
            <a:pPr lvl="0"/>
            <a:fld id="{3FF46E9D-5424-46F3-A1C8-6E00752EA082}" type="slidenum">
              <a:t>‹#›</a:t>
            </a:fld>
            <a:endParaRPr lang="en-US"/>
          </a:p>
        </p:txBody>
      </p:sp>
    </p:spTree>
    <p:extLst>
      <p:ext uri="{BB962C8B-B14F-4D97-AF65-F5344CB8AC3E}">
        <p14:creationId xmlns:p14="http://schemas.microsoft.com/office/powerpoint/2010/main" val="3444731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0B77F185-E959-5335-0851-BA17773E933D}"/>
              </a:ext>
            </a:extLst>
          </p:cNvPr>
          <p:cNvSpPr txBox="1"/>
          <p:nvPr/>
        </p:nvSpPr>
        <p:spPr>
          <a:xfrm>
            <a:off x="1598608" y="863019"/>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000000"/>
                </a:solidFill>
                <a:uFillTx/>
                <a:latin typeface="Corbel"/>
              </a:rPr>
              <a:t>“</a:t>
            </a:r>
          </a:p>
        </p:txBody>
      </p:sp>
      <p:sp>
        <p:nvSpPr>
          <p:cNvPr id="3" name="TextBox 14">
            <a:extLst>
              <a:ext uri="{FF2B5EF4-FFF2-40B4-BE49-F238E27FC236}">
                <a16:creationId xmlns:a16="http://schemas.microsoft.com/office/drawing/2014/main" id="{C537E802-4822-D72B-530B-ABCA0EF91482}"/>
              </a:ext>
            </a:extLst>
          </p:cNvPr>
          <p:cNvSpPr txBox="1"/>
          <p:nvPr/>
        </p:nvSpPr>
        <p:spPr>
          <a:xfrm>
            <a:off x="10893420" y="2819396"/>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000000"/>
                </a:solidFill>
                <a:uFillTx/>
                <a:latin typeface="Corbel"/>
              </a:rPr>
              <a:t>”</a:t>
            </a:r>
          </a:p>
        </p:txBody>
      </p:sp>
      <p:sp>
        <p:nvSpPr>
          <p:cNvPr id="4" name="Title 1">
            <a:extLst>
              <a:ext uri="{FF2B5EF4-FFF2-40B4-BE49-F238E27FC236}">
                <a16:creationId xmlns:a16="http://schemas.microsoft.com/office/drawing/2014/main" id="{05B5F369-5A02-6886-DCF9-AC08C24961E1}"/>
              </a:ext>
            </a:extLst>
          </p:cNvPr>
          <p:cNvSpPr txBox="1">
            <a:spLocks noGrp="1"/>
          </p:cNvSpPr>
          <p:nvPr>
            <p:ph type="title"/>
          </p:nvPr>
        </p:nvSpPr>
        <p:spPr>
          <a:xfrm>
            <a:off x="2208211" y="685800"/>
            <a:ext cx="8990015" cy="2743200"/>
          </a:xfrm>
        </p:spPr>
        <p:txBody>
          <a:bodyPr/>
          <a:lstStyle>
            <a:lvl1pPr>
              <a:defRPr sz="3200"/>
            </a:lvl1pPr>
          </a:lstStyle>
          <a:p>
            <a:pPr lvl="0"/>
            <a:r>
              <a:rPr lang="en-US"/>
              <a:t>Click to edit Master title style</a:t>
            </a:r>
          </a:p>
        </p:txBody>
      </p:sp>
      <p:sp>
        <p:nvSpPr>
          <p:cNvPr id="5" name="Text Placeholder 9">
            <a:extLst>
              <a:ext uri="{FF2B5EF4-FFF2-40B4-BE49-F238E27FC236}">
                <a16:creationId xmlns:a16="http://schemas.microsoft.com/office/drawing/2014/main" id="{84563980-1DD2-264B-A4D0-912825093BDF}"/>
              </a:ext>
            </a:extLst>
          </p:cNvPr>
          <p:cNvSpPr txBox="1">
            <a:spLocks noGrp="1"/>
          </p:cNvSpPr>
          <p:nvPr>
            <p:ph type="body" idx="4294967295"/>
          </p:nvPr>
        </p:nvSpPr>
        <p:spPr>
          <a:xfrm>
            <a:off x="2436811" y="3429000"/>
            <a:ext cx="8532815" cy="381003"/>
          </a:xfrm>
        </p:spPr>
        <p:txBody>
          <a:bodyPr/>
          <a:lstStyle>
            <a:lvl1pPr marL="0" indent="0">
              <a:spcBef>
                <a:spcPts val="400"/>
              </a:spcBef>
              <a:buNone/>
              <a:defRPr sz="1800"/>
            </a:lvl1pPr>
          </a:lstStyle>
          <a:p>
            <a:pPr lvl="0"/>
            <a:r>
              <a:rPr lang="en-US"/>
              <a:t>Click to edit Master text styles</a:t>
            </a:r>
          </a:p>
        </p:txBody>
      </p:sp>
      <p:sp>
        <p:nvSpPr>
          <p:cNvPr id="6" name="Text Placeholder 2">
            <a:extLst>
              <a:ext uri="{FF2B5EF4-FFF2-40B4-BE49-F238E27FC236}">
                <a16:creationId xmlns:a16="http://schemas.microsoft.com/office/drawing/2014/main" id="{9705DDC9-BD73-B2B1-9AEA-6AC6FBF0B8D0}"/>
              </a:ext>
            </a:extLst>
          </p:cNvPr>
          <p:cNvSpPr txBox="1">
            <a:spLocks noGrp="1"/>
          </p:cNvSpPr>
          <p:nvPr>
            <p:ph type="body" idx="4294967295"/>
          </p:nvPr>
        </p:nvSpPr>
        <p:spPr>
          <a:xfrm>
            <a:off x="1484308" y="4343400"/>
            <a:ext cx="10018715" cy="1447796"/>
          </a:xfrm>
        </p:spPr>
        <p:txBody>
          <a:bodyPr anchorCtr="1"/>
          <a:lstStyle>
            <a:lvl1pPr marL="0" indent="0" algn="ctr">
              <a:spcBef>
                <a:spcPts val="500"/>
              </a:spcBef>
              <a:buNone/>
              <a:defRPr sz="2000"/>
            </a:lvl1pPr>
          </a:lstStyle>
          <a:p>
            <a:pPr lvl="0"/>
            <a:r>
              <a:rPr lang="en-US"/>
              <a:t>Click to edit Master text styles</a:t>
            </a:r>
          </a:p>
        </p:txBody>
      </p:sp>
      <p:sp>
        <p:nvSpPr>
          <p:cNvPr id="7" name="Date Placeholder 3">
            <a:extLst>
              <a:ext uri="{FF2B5EF4-FFF2-40B4-BE49-F238E27FC236}">
                <a16:creationId xmlns:a16="http://schemas.microsoft.com/office/drawing/2014/main" id="{24003CA9-EC00-D3D5-22C0-E96C9CAC8B4A}"/>
              </a:ext>
            </a:extLst>
          </p:cNvPr>
          <p:cNvSpPr txBox="1">
            <a:spLocks noGrp="1"/>
          </p:cNvSpPr>
          <p:nvPr>
            <p:ph type="dt" sz="half" idx="7"/>
          </p:nvPr>
        </p:nvSpPr>
        <p:spPr/>
        <p:txBody>
          <a:bodyPr/>
          <a:lstStyle>
            <a:lvl1pPr>
              <a:defRPr/>
            </a:lvl1pPr>
          </a:lstStyle>
          <a:p>
            <a:pPr lvl="0"/>
            <a:fld id="{ACD28041-DA17-47BF-B6F7-CF62594F0050}" type="datetime1">
              <a:rPr lang="en-US"/>
              <a:pPr lvl="0"/>
              <a:t>8/14/2026</a:t>
            </a:fld>
            <a:endParaRPr lang="en-US"/>
          </a:p>
        </p:txBody>
      </p:sp>
      <p:sp>
        <p:nvSpPr>
          <p:cNvPr id="8" name="Footer Placeholder 4">
            <a:extLst>
              <a:ext uri="{FF2B5EF4-FFF2-40B4-BE49-F238E27FC236}">
                <a16:creationId xmlns:a16="http://schemas.microsoft.com/office/drawing/2014/main" id="{39F57A62-CB8E-BD0D-7105-8D4E6D458324}"/>
              </a:ext>
            </a:extLst>
          </p:cNvPr>
          <p:cNvSpPr txBox="1">
            <a:spLocks noGrp="1"/>
          </p:cNvSpPr>
          <p:nvPr>
            <p:ph type="ftr" sz="quarter" idx="9"/>
          </p:nvPr>
        </p:nvSpPr>
        <p:spPr/>
        <p:txBody>
          <a:bodyPr/>
          <a:lstStyle>
            <a:lvl1pPr>
              <a:defRPr/>
            </a:lvl1pPr>
          </a:lstStyle>
          <a:p>
            <a:pPr lvl="0"/>
            <a:endParaRPr lang="en-US"/>
          </a:p>
        </p:txBody>
      </p:sp>
      <p:sp>
        <p:nvSpPr>
          <p:cNvPr id="9" name="Slide Number Placeholder 5">
            <a:extLst>
              <a:ext uri="{FF2B5EF4-FFF2-40B4-BE49-F238E27FC236}">
                <a16:creationId xmlns:a16="http://schemas.microsoft.com/office/drawing/2014/main" id="{DCAB09A6-3917-CD4B-DF8E-D5C309ADD8C7}"/>
              </a:ext>
            </a:extLst>
          </p:cNvPr>
          <p:cNvSpPr txBox="1">
            <a:spLocks noGrp="1"/>
          </p:cNvSpPr>
          <p:nvPr>
            <p:ph type="sldNum" sz="quarter" idx="8"/>
          </p:nvPr>
        </p:nvSpPr>
        <p:spPr/>
        <p:txBody>
          <a:bodyPr/>
          <a:lstStyle>
            <a:lvl1pPr>
              <a:defRPr/>
            </a:lvl1pPr>
          </a:lstStyle>
          <a:p>
            <a:pPr lvl="0"/>
            <a:fld id="{12268674-A543-4948-B9C2-D6A6DAA3A9F3}" type="slidenum">
              <a:t>‹#›</a:t>
            </a:fld>
            <a:endParaRPr lang="en-US"/>
          </a:p>
        </p:txBody>
      </p:sp>
    </p:spTree>
    <p:extLst>
      <p:ext uri="{BB962C8B-B14F-4D97-AF65-F5344CB8AC3E}">
        <p14:creationId xmlns:p14="http://schemas.microsoft.com/office/powerpoint/2010/main" val="377639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4853-5043-C303-A103-92E30AA524C8}"/>
              </a:ext>
            </a:extLst>
          </p:cNvPr>
          <p:cNvSpPr txBox="1">
            <a:spLocks noGrp="1"/>
          </p:cNvSpPr>
          <p:nvPr>
            <p:ph type="title"/>
          </p:nvPr>
        </p:nvSpPr>
        <p:spPr>
          <a:xfrm>
            <a:off x="1484308" y="3308582"/>
            <a:ext cx="10018705" cy="1468800"/>
          </a:xfrm>
        </p:spPr>
        <p:txBody>
          <a:bodyPr anchor="b" anchorCtr="0"/>
          <a:lstStyle>
            <a:lvl1pPr algn="r">
              <a:defRPr sz="3200"/>
            </a:lvl1pPr>
          </a:lstStyle>
          <a:p>
            <a:pPr lvl="0"/>
            <a:r>
              <a:rPr lang="en-US"/>
              <a:t>Click to edit Master title style</a:t>
            </a:r>
          </a:p>
        </p:txBody>
      </p:sp>
      <p:sp>
        <p:nvSpPr>
          <p:cNvPr id="3" name="Text Placeholder 2">
            <a:extLst>
              <a:ext uri="{FF2B5EF4-FFF2-40B4-BE49-F238E27FC236}">
                <a16:creationId xmlns:a16="http://schemas.microsoft.com/office/drawing/2014/main" id="{8B114EA4-0228-E2B1-D82E-CD7E21BE3401}"/>
              </a:ext>
            </a:extLst>
          </p:cNvPr>
          <p:cNvSpPr txBox="1">
            <a:spLocks noGrp="1"/>
          </p:cNvSpPr>
          <p:nvPr>
            <p:ph type="body" idx="4294967295"/>
          </p:nvPr>
        </p:nvSpPr>
        <p:spPr>
          <a:xfrm>
            <a:off x="1484308" y="4777383"/>
            <a:ext cx="10018705" cy="860395"/>
          </a:xfrm>
        </p:spPr>
        <p:txBody>
          <a:bodyPr anchor="t"/>
          <a:lstStyle>
            <a:lvl1pPr marL="0" indent="0" algn="r">
              <a:spcBef>
                <a:spcPts val="500"/>
              </a:spcBef>
              <a:buNone/>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39D3F027-E553-F26B-3711-E93D39B93EDC}"/>
              </a:ext>
            </a:extLst>
          </p:cNvPr>
          <p:cNvSpPr txBox="1">
            <a:spLocks noGrp="1"/>
          </p:cNvSpPr>
          <p:nvPr>
            <p:ph type="dt" sz="half" idx="7"/>
          </p:nvPr>
        </p:nvSpPr>
        <p:spPr/>
        <p:txBody>
          <a:bodyPr/>
          <a:lstStyle>
            <a:lvl1pPr>
              <a:defRPr/>
            </a:lvl1pPr>
          </a:lstStyle>
          <a:p>
            <a:pPr lvl="0"/>
            <a:fld id="{0346A632-F0C3-49A4-A193-426334A146CD}" type="datetime1">
              <a:rPr lang="en-US"/>
              <a:pPr lvl="0"/>
              <a:t>8/14/2026</a:t>
            </a:fld>
            <a:endParaRPr lang="en-US"/>
          </a:p>
        </p:txBody>
      </p:sp>
      <p:sp>
        <p:nvSpPr>
          <p:cNvPr id="5" name="Footer Placeholder 4">
            <a:extLst>
              <a:ext uri="{FF2B5EF4-FFF2-40B4-BE49-F238E27FC236}">
                <a16:creationId xmlns:a16="http://schemas.microsoft.com/office/drawing/2014/main" id="{0894124F-263B-C360-8B04-53F9B239790E}"/>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AA3A33F3-E75D-F7B9-1588-31AC3FFABA44}"/>
              </a:ext>
            </a:extLst>
          </p:cNvPr>
          <p:cNvSpPr txBox="1">
            <a:spLocks noGrp="1"/>
          </p:cNvSpPr>
          <p:nvPr>
            <p:ph type="sldNum" sz="quarter" idx="8"/>
          </p:nvPr>
        </p:nvSpPr>
        <p:spPr/>
        <p:txBody>
          <a:bodyPr/>
          <a:lstStyle>
            <a:lvl1pPr>
              <a:defRPr/>
            </a:lvl1pPr>
          </a:lstStyle>
          <a:p>
            <a:pPr lvl="0"/>
            <a:fld id="{30F563C4-2123-4B1C-A2D0-ACFC003A739E}" type="slidenum">
              <a:t>‹#›</a:t>
            </a:fld>
            <a:endParaRPr lang="en-US"/>
          </a:p>
        </p:txBody>
      </p:sp>
    </p:spTree>
    <p:extLst>
      <p:ext uri="{BB962C8B-B14F-4D97-AF65-F5344CB8AC3E}">
        <p14:creationId xmlns:p14="http://schemas.microsoft.com/office/powerpoint/2010/main" val="3153906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CF4DF511-E703-617E-E602-FBDF4908E182}"/>
              </a:ext>
            </a:extLst>
          </p:cNvPr>
          <p:cNvSpPr txBox="1"/>
          <p:nvPr/>
        </p:nvSpPr>
        <p:spPr>
          <a:xfrm>
            <a:off x="1598608" y="863019"/>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000000"/>
                </a:solidFill>
                <a:uFillTx/>
                <a:latin typeface="Corbel"/>
              </a:rPr>
              <a:t>“</a:t>
            </a:r>
          </a:p>
        </p:txBody>
      </p:sp>
      <p:sp>
        <p:nvSpPr>
          <p:cNvPr id="3" name="TextBox 14">
            <a:extLst>
              <a:ext uri="{FF2B5EF4-FFF2-40B4-BE49-F238E27FC236}">
                <a16:creationId xmlns:a16="http://schemas.microsoft.com/office/drawing/2014/main" id="{2F46973F-A368-F88D-C4CA-97D5B7459D24}"/>
              </a:ext>
            </a:extLst>
          </p:cNvPr>
          <p:cNvSpPr txBox="1"/>
          <p:nvPr/>
        </p:nvSpPr>
        <p:spPr>
          <a:xfrm>
            <a:off x="10893420" y="2819396"/>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000000"/>
                </a:solidFill>
                <a:uFillTx/>
                <a:latin typeface="Corbel"/>
              </a:rPr>
              <a:t>”</a:t>
            </a:r>
          </a:p>
        </p:txBody>
      </p:sp>
      <p:sp>
        <p:nvSpPr>
          <p:cNvPr id="4" name="Title 1">
            <a:extLst>
              <a:ext uri="{FF2B5EF4-FFF2-40B4-BE49-F238E27FC236}">
                <a16:creationId xmlns:a16="http://schemas.microsoft.com/office/drawing/2014/main" id="{0BC7BAFB-42EF-A21A-8BF4-3F53B6824C9A}"/>
              </a:ext>
            </a:extLst>
          </p:cNvPr>
          <p:cNvSpPr txBox="1">
            <a:spLocks noGrp="1"/>
          </p:cNvSpPr>
          <p:nvPr>
            <p:ph type="title"/>
          </p:nvPr>
        </p:nvSpPr>
        <p:spPr>
          <a:xfrm>
            <a:off x="2208211" y="685800"/>
            <a:ext cx="8990015" cy="2743200"/>
          </a:xfrm>
        </p:spPr>
        <p:txBody>
          <a:bodyPr/>
          <a:lstStyle>
            <a:lvl1pPr>
              <a:defRPr sz="3200"/>
            </a:lvl1pPr>
          </a:lstStyle>
          <a:p>
            <a:pPr lvl="0"/>
            <a:r>
              <a:rPr lang="en-US"/>
              <a:t>Click to edit Master title style</a:t>
            </a:r>
          </a:p>
        </p:txBody>
      </p:sp>
      <p:sp>
        <p:nvSpPr>
          <p:cNvPr id="5" name="Text Placeholder 9">
            <a:extLst>
              <a:ext uri="{FF2B5EF4-FFF2-40B4-BE49-F238E27FC236}">
                <a16:creationId xmlns:a16="http://schemas.microsoft.com/office/drawing/2014/main" id="{E6B2663D-8EF8-5C20-1B9A-89E8E7B8D51F}"/>
              </a:ext>
            </a:extLst>
          </p:cNvPr>
          <p:cNvSpPr txBox="1">
            <a:spLocks noGrp="1"/>
          </p:cNvSpPr>
          <p:nvPr>
            <p:ph type="body" idx="4294967295"/>
          </p:nvPr>
        </p:nvSpPr>
        <p:spPr>
          <a:xfrm>
            <a:off x="1484308" y="3886200"/>
            <a:ext cx="10018705" cy="888997"/>
          </a:xfrm>
        </p:spPr>
        <p:txBody>
          <a:bodyPr anchor="b"/>
          <a:lstStyle>
            <a:lvl1pPr marL="0" algn="r">
              <a:spcBef>
                <a:spcPts val="0"/>
              </a:spcBef>
              <a:buNone/>
              <a:defRPr/>
            </a:lvl1pPr>
          </a:lstStyle>
          <a:p>
            <a:pPr lvl="0"/>
            <a:r>
              <a:rPr lang="en-US"/>
              <a:t>Click to edit Master text styles</a:t>
            </a:r>
          </a:p>
        </p:txBody>
      </p:sp>
      <p:sp>
        <p:nvSpPr>
          <p:cNvPr id="6" name="Text Placeholder 2">
            <a:extLst>
              <a:ext uri="{FF2B5EF4-FFF2-40B4-BE49-F238E27FC236}">
                <a16:creationId xmlns:a16="http://schemas.microsoft.com/office/drawing/2014/main" id="{2C8C3E7E-C193-B2B6-5F6C-DDBD74C0A705}"/>
              </a:ext>
            </a:extLst>
          </p:cNvPr>
          <p:cNvSpPr txBox="1">
            <a:spLocks noGrp="1"/>
          </p:cNvSpPr>
          <p:nvPr>
            <p:ph type="body" idx="4294967295"/>
          </p:nvPr>
        </p:nvSpPr>
        <p:spPr>
          <a:xfrm>
            <a:off x="1484308" y="4775197"/>
            <a:ext cx="10018705" cy="1015998"/>
          </a:xfrm>
        </p:spPr>
        <p:txBody>
          <a:bodyPr anchor="t"/>
          <a:lstStyle>
            <a:lvl1pPr marL="0" indent="0" algn="r">
              <a:spcBef>
                <a:spcPts val="400"/>
              </a:spcBef>
              <a:buNone/>
              <a:defRPr sz="1800"/>
            </a:lvl1pPr>
          </a:lstStyle>
          <a:p>
            <a:pPr lvl="0"/>
            <a:r>
              <a:rPr lang="en-US"/>
              <a:t>Click to edit Master text styles</a:t>
            </a:r>
          </a:p>
        </p:txBody>
      </p:sp>
      <p:sp>
        <p:nvSpPr>
          <p:cNvPr id="7" name="Date Placeholder 3">
            <a:extLst>
              <a:ext uri="{FF2B5EF4-FFF2-40B4-BE49-F238E27FC236}">
                <a16:creationId xmlns:a16="http://schemas.microsoft.com/office/drawing/2014/main" id="{A15F3F05-AF68-E9D8-906D-37FDAB179DA0}"/>
              </a:ext>
            </a:extLst>
          </p:cNvPr>
          <p:cNvSpPr txBox="1">
            <a:spLocks noGrp="1"/>
          </p:cNvSpPr>
          <p:nvPr>
            <p:ph type="dt" sz="half" idx="7"/>
          </p:nvPr>
        </p:nvSpPr>
        <p:spPr/>
        <p:txBody>
          <a:bodyPr/>
          <a:lstStyle>
            <a:lvl1pPr>
              <a:defRPr/>
            </a:lvl1pPr>
          </a:lstStyle>
          <a:p>
            <a:pPr lvl="0"/>
            <a:fld id="{866D6868-3F55-4D4C-B896-7E15EF456FA1}" type="datetime1">
              <a:rPr lang="en-US"/>
              <a:pPr lvl="0"/>
              <a:t>8/14/2026</a:t>
            </a:fld>
            <a:endParaRPr lang="en-US"/>
          </a:p>
        </p:txBody>
      </p:sp>
      <p:sp>
        <p:nvSpPr>
          <p:cNvPr id="8" name="Footer Placeholder 4">
            <a:extLst>
              <a:ext uri="{FF2B5EF4-FFF2-40B4-BE49-F238E27FC236}">
                <a16:creationId xmlns:a16="http://schemas.microsoft.com/office/drawing/2014/main" id="{98502AFC-1707-A22C-CC6B-FB0BDA1DD5CF}"/>
              </a:ext>
            </a:extLst>
          </p:cNvPr>
          <p:cNvSpPr txBox="1">
            <a:spLocks noGrp="1"/>
          </p:cNvSpPr>
          <p:nvPr>
            <p:ph type="ftr" sz="quarter" idx="9"/>
          </p:nvPr>
        </p:nvSpPr>
        <p:spPr/>
        <p:txBody>
          <a:bodyPr/>
          <a:lstStyle>
            <a:lvl1pPr>
              <a:defRPr/>
            </a:lvl1pPr>
          </a:lstStyle>
          <a:p>
            <a:pPr lvl="0"/>
            <a:endParaRPr lang="en-US"/>
          </a:p>
        </p:txBody>
      </p:sp>
      <p:sp>
        <p:nvSpPr>
          <p:cNvPr id="9" name="Slide Number Placeholder 5">
            <a:extLst>
              <a:ext uri="{FF2B5EF4-FFF2-40B4-BE49-F238E27FC236}">
                <a16:creationId xmlns:a16="http://schemas.microsoft.com/office/drawing/2014/main" id="{870FE3B3-B116-3CAD-57DF-DD56B5857C6C}"/>
              </a:ext>
            </a:extLst>
          </p:cNvPr>
          <p:cNvSpPr txBox="1">
            <a:spLocks noGrp="1"/>
          </p:cNvSpPr>
          <p:nvPr>
            <p:ph type="sldNum" sz="quarter" idx="8"/>
          </p:nvPr>
        </p:nvSpPr>
        <p:spPr/>
        <p:txBody>
          <a:bodyPr/>
          <a:lstStyle>
            <a:lvl1pPr>
              <a:defRPr/>
            </a:lvl1pPr>
          </a:lstStyle>
          <a:p>
            <a:pPr lvl="0"/>
            <a:fld id="{FB8C4942-141F-43D0-A8D9-47345F82DCB2}" type="slidenum">
              <a:t>‹#›</a:t>
            </a:fld>
            <a:endParaRPr lang="en-US"/>
          </a:p>
        </p:txBody>
      </p:sp>
    </p:spTree>
    <p:extLst>
      <p:ext uri="{BB962C8B-B14F-4D97-AF65-F5344CB8AC3E}">
        <p14:creationId xmlns:p14="http://schemas.microsoft.com/office/powerpoint/2010/main" val="1486343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3D5B8-546E-A1B5-C95E-510EABCAD94E}"/>
              </a:ext>
            </a:extLst>
          </p:cNvPr>
          <p:cNvSpPr txBox="1">
            <a:spLocks noGrp="1"/>
          </p:cNvSpPr>
          <p:nvPr>
            <p:ph type="title"/>
          </p:nvPr>
        </p:nvSpPr>
        <p:spPr>
          <a:xfrm>
            <a:off x="1484308" y="685800"/>
            <a:ext cx="10018715" cy="2727326"/>
          </a:xfrm>
        </p:spPr>
        <p:txBody>
          <a:bodyPr/>
          <a:lstStyle>
            <a:lvl1pPr>
              <a:defRPr/>
            </a:lvl1pPr>
          </a:lstStyle>
          <a:p>
            <a:pPr lvl="0"/>
            <a:r>
              <a:rPr lang="en-US"/>
              <a:t>Click to edit Master title style</a:t>
            </a:r>
          </a:p>
        </p:txBody>
      </p:sp>
      <p:sp>
        <p:nvSpPr>
          <p:cNvPr id="3" name="Text Placeholder 9">
            <a:extLst>
              <a:ext uri="{FF2B5EF4-FFF2-40B4-BE49-F238E27FC236}">
                <a16:creationId xmlns:a16="http://schemas.microsoft.com/office/drawing/2014/main" id="{C1653251-9289-E41D-048B-62C7DD5BBABC}"/>
              </a:ext>
            </a:extLst>
          </p:cNvPr>
          <p:cNvSpPr txBox="1">
            <a:spLocks noGrp="1"/>
          </p:cNvSpPr>
          <p:nvPr>
            <p:ph type="body" idx="4294967295"/>
          </p:nvPr>
        </p:nvSpPr>
        <p:spPr>
          <a:xfrm>
            <a:off x="1484308" y="3505196"/>
            <a:ext cx="10018715" cy="838203"/>
          </a:xfrm>
        </p:spPr>
        <p:txBody>
          <a:bodyPr anchor="b"/>
          <a:lstStyle>
            <a:lvl1pPr marL="0">
              <a:spcBef>
                <a:spcPts val="0"/>
              </a:spcBef>
              <a:buNone/>
              <a:defRPr sz="2800"/>
            </a:lvl1pPr>
          </a:lstStyle>
          <a:p>
            <a:pPr lvl="0"/>
            <a:r>
              <a:rPr lang="en-US"/>
              <a:t>Click to edit Master text styles</a:t>
            </a:r>
          </a:p>
        </p:txBody>
      </p:sp>
      <p:sp>
        <p:nvSpPr>
          <p:cNvPr id="4" name="Text Placeholder 2">
            <a:extLst>
              <a:ext uri="{FF2B5EF4-FFF2-40B4-BE49-F238E27FC236}">
                <a16:creationId xmlns:a16="http://schemas.microsoft.com/office/drawing/2014/main" id="{40DBAD2A-CDB7-B3E1-53C1-2CE350FB8BE2}"/>
              </a:ext>
            </a:extLst>
          </p:cNvPr>
          <p:cNvSpPr txBox="1">
            <a:spLocks noGrp="1"/>
          </p:cNvSpPr>
          <p:nvPr>
            <p:ph type="body" idx="4294967295"/>
          </p:nvPr>
        </p:nvSpPr>
        <p:spPr>
          <a:xfrm>
            <a:off x="1484308" y="4343400"/>
            <a:ext cx="10018715" cy="1447796"/>
          </a:xfrm>
        </p:spPr>
        <p:txBody>
          <a:bodyPr anchor="t"/>
          <a:lstStyle>
            <a:lvl1pPr marL="0" indent="0">
              <a:spcBef>
                <a:spcPts val="400"/>
              </a:spcBef>
              <a:buNone/>
              <a:defRPr sz="1800"/>
            </a:lvl1pPr>
          </a:lstStyle>
          <a:p>
            <a:pPr lvl="0"/>
            <a:r>
              <a:rPr lang="en-US"/>
              <a:t>Click to edit Master text styles</a:t>
            </a:r>
          </a:p>
        </p:txBody>
      </p:sp>
      <p:sp>
        <p:nvSpPr>
          <p:cNvPr id="5" name="Date Placeholder 3">
            <a:extLst>
              <a:ext uri="{FF2B5EF4-FFF2-40B4-BE49-F238E27FC236}">
                <a16:creationId xmlns:a16="http://schemas.microsoft.com/office/drawing/2014/main" id="{511FD334-A410-7DE5-1686-E6C24D434F3E}"/>
              </a:ext>
            </a:extLst>
          </p:cNvPr>
          <p:cNvSpPr txBox="1">
            <a:spLocks noGrp="1"/>
          </p:cNvSpPr>
          <p:nvPr>
            <p:ph type="dt" sz="half" idx="7"/>
          </p:nvPr>
        </p:nvSpPr>
        <p:spPr/>
        <p:txBody>
          <a:bodyPr/>
          <a:lstStyle>
            <a:lvl1pPr>
              <a:defRPr/>
            </a:lvl1pPr>
          </a:lstStyle>
          <a:p>
            <a:pPr lvl="0"/>
            <a:fld id="{A56F0670-BEB0-40BC-A864-40EFE4E326FD}" type="datetime1">
              <a:rPr lang="en-US"/>
              <a:pPr lvl="0"/>
              <a:t>8/14/2026</a:t>
            </a:fld>
            <a:endParaRPr lang="en-US"/>
          </a:p>
        </p:txBody>
      </p:sp>
      <p:sp>
        <p:nvSpPr>
          <p:cNvPr id="6" name="Footer Placeholder 4">
            <a:extLst>
              <a:ext uri="{FF2B5EF4-FFF2-40B4-BE49-F238E27FC236}">
                <a16:creationId xmlns:a16="http://schemas.microsoft.com/office/drawing/2014/main" id="{FAAA1706-8426-C578-DAD8-ABBF138CCB3B}"/>
              </a:ext>
            </a:extLst>
          </p:cNvPr>
          <p:cNvSpPr txBox="1">
            <a:spLocks noGrp="1"/>
          </p:cNvSpPr>
          <p:nvPr>
            <p:ph type="ftr" sz="quarter" idx="9"/>
          </p:nvPr>
        </p:nvSpPr>
        <p:spPr/>
        <p:txBody>
          <a:bodyPr/>
          <a:lstStyle>
            <a:lvl1pPr>
              <a:defRPr/>
            </a:lvl1pPr>
          </a:lstStyle>
          <a:p>
            <a:pPr lvl="0"/>
            <a:endParaRPr lang="en-US"/>
          </a:p>
        </p:txBody>
      </p:sp>
      <p:sp>
        <p:nvSpPr>
          <p:cNvPr id="7" name="Slide Number Placeholder 5">
            <a:extLst>
              <a:ext uri="{FF2B5EF4-FFF2-40B4-BE49-F238E27FC236}">
                <a16:creationId xmlns:a16="http://schemas.microsoft.com/office/drawing/2014/main" id="{4CC2F1E7-6841-EC09-9F49-CD17BB3EBAD0}"/>
              </a:ext>
            </a:extLst>
          </p:cNvPr>
          <p:cNvSpPr txBox="1">
            <a:spLocks noGrp="1"/>
          </p:cNvSpPr>
          <p:nvPr>
            <p:ph type="sldNum" sz="quarter" idx="8"/>
          </p:nvPr>
        </p:nvSpPr>
        <p:spPr/>
        <p:txBody>
          <a:bodyPr/>
          <a:lstStyle>
            <a:lvl1pPr>
              <a:defRPr/>
            </a:lvl1pPr>
          </a:lstStyle>
          <a:p>
            <a:pPr lvl="0"/>
            <a:fld id="{116A3B9A-3E9C-4AA5-B4FE-95153BA5FD02}" type="slidenum">
              <a:t>‹#›</a:t>
            </a:fld>
            <a:endParaRPr lang="en-US"/>
          </a:p>
        </p:txBody>
      </p:sp>
    </p:spTree>
    <p:extLst>
      <p:ext uri="{BB962C8B-B14F-4D97-AF65-F5344CB8AC3E}">
        <p14:creationId xmlns:p14="http://schemas.microsoft.com/office/powerpoint/2010/main" val="3517892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0ED80-9412-CE1D-10ED-174C7991FB93}"/>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BAE8F62A-F19E-164A-93A9-296124423C6C}"/>
              </a:ext>
            </a:extLst>
          </p:cNvPr>
          <p:cNvSpPr txBox="1">
            <a:spLocks noGrp="1"/>
          </p:cNvSpPr>
          <p:nvPr>
            <p:ph type="body" orient="vert" idx="1"/>
          </p:nvPr>
        </p:nvSpPr>
        <p:spPr/>
        <p:txBody>
          <a:bodyPr vert="eaVert" ancho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66B4-4F04-708A-23A8-1531DF1FD8FC}"/>
              </a:ext>
            </a:extLst>
          </p:cNvPr>
          <p:cNvSpPr txBox="1">
            <a:spLocks noGrp="1"/>
          </p:cNvSpPr>
          <p:nvPr>
            <p:ph type="dt" sz="half" idx="7"/>
          </p:nvPr>
        </p:nvSpPr>
        <p:spPr/>
        <p:txBody>
          <a:bodyPr/>
          <a:lstStyle>
            <a:lvl1pPr>
              <a:defRPr/>
            </a:lvl1pPr>
          </a:lstStyle>
          <a:p>
            <a:pPr lvl="0"/>
            <a:fld id="{BB571428-3234-409F-A7FF-979B3E267618}" type="datetime1">
              <a:rPr lang="en-US"/>
              <a:pPr lvl="0"/>
              <a:t>8/14/2026</a:t>
            </a:fld>
            <a:endParaRPr lang="en-US"/>
          </a:p>
        </p:txBody>
      </p:sp>
      <p:sp>
        <p:nvSpPr>
          <p:cNvPr id="5" name="Footer Placeholder 4">
            <a:extLst>
              <a:ext uri="{FF2B5EF4-FFF2-40B4-BE49-F238E27FC236}">
                <a16:creationId xmlns:a16="http://schemas.microsoft.com/office/drawing/2014/main" id="{3393D399-5657-7267-D911-80B15C367A83}"/>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690E9C1-68E2-5FF6-634B-C2B2AA645AF2}"/>
              </a:ext>
            </a:extLst>
          </p:cNvPr>
          <p:cNvSpPr txBox="1">
            <a:spLocks noGrp="1"/>
          </p:cNvSpPr>
          <p:nvPr>
            <p:ph type="sldNum" sz="quarter" idx="8"/>
          </p:nvPr>
        </p:nvSpPr>
        <p:spPr/>
        <p:txBody>
          <a:bodyPr/>
          <a:lstStyle>
            <a:lvl1pPr>
              <a:defRPr/>
            </a:lvl1pPr>
          </a:lstStyle>
          <a:p>
            <a:pPr lvl="0"/>
            <a:fld id="{402BAB67-0833-49D6-A562-1D2CC32EB8A0}" type="slidenum">
              <a:t>‹#›</a:t>
            </a:fld>
            <a:endParaRPr lang="en-US"/>
          </a:p>
        </p:txBody>
      </p:sp>
    </p:spTree>
    <p:extLst>
      <p:ext uri="{BB962C8B-B14F-4D97-AF65-F5344CB8AC3E}">
        <p14:creationId xmlns:p14="http://schemas.microsoft.com/office/powerpoint/2010/main" val="3425501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3CC596-5881-0A23-0731-766C4E2764F8}"/>
              </a:ext>
            </a:extLst>
          </p:cNvPr>
          <p:cNvSpPr txBox="1">
            <a:spLocks noGrp="1"/>
          </p:cNvSpPr>
          <p:nvPr>
            <p:ph type="title" orient="vert"/>
          </p:nvPr>
        </p:nvSpPr>
        <p:spPr>
          <a:xfrm>
            <a:off x="9732654" y="685800"/>
            <a:ext cx="1770369" cy="5105396"/>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60B217F2-CA18-23C2-7468-7C31842F121B}"/>
              </a:ext>
            </a:extLst>
          </p:cNvPr>
          <p:cNvSpPr txBox="1">
            <a:spLocks noGrp="1"/>
          </p:cNvSpPr>
          <p:nvPr>
            <p:ph type="body" orient="vert" idx="1"/>
          </p:nvPr>
        </p:nvSpPr>
        <p:spPr>
          <a:xfrm>
            <a:off x="1484308" y="685800"/>
            <a:ext cx="8019745" cy="5105396"/>
          </a:xfrm>
        </p:spPr>
        <p:txBody>
          <a:bodyPr vert="eaVert" ancho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3B8357-33DF-544D-9109-9A1E59291D35}"/>
              </a:ext>
            </a:extLst>
          </p:cNvPr>
          <p:cNvSpPr txBox="1">
            <a:spLocks noGrp="1"/>
          </p:cNvSpPr>
          <p:nvPr>
            <p:ph type="dt" sz="half" idx="7"/>
          </p:nvPr>
        </p:nvSpPr>
        <p:spPr/>
        <p:txBody>
          <a:bodyPr/>
          <a:lstStyle>
            <a:lvl1pPr>
              <a:defRPr/>
            </a:lvl1pPr>
          </a:lstStyle>
          <a:p>
            <a:pPr lvl="0"/>
            <a:fld id="{4F10C185-CE48-4DFC-B667-C9D2787D2568}" type="datetime1">
              <a:rPr lang="en-US"/>
              <a:pPr lvl="0"/>
              <a:t>8/14/2026</a:t>
            </a:fld>
            <a:endParaRPr lang="en-US"/>
          </a:p>
        </p:txBody>
      </p:sp>
      <p:sp>
        <p:nvSpPr>
          <p:cNvPr id="5" name="Footer Placeholder 4">
            <a:extLst>
              <a:ext uri="{FF2B5EF4-FFF2-40B4-BE49-F238E27FC236}">
                <a16:creationId xmlns:a16="http://schemas.microsoft.com/office/drawing/2014/main" id="{86BDCDF0-9315-8CA7-3A6C-EF6DABCAB90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68158F0D-BE97-0653-317C-17664DC0F0B5}"/>
              </a:ext>
            </a:extLst>
          </p:cNvPr>
          <p:cNvSpPr txBox="1">
            <a:spLocks noGrp="1"/>
          </p:cNvSpPr>
          <p:nvPr>
            <p:ph type="sldNum" sz="quarter" idx="8"/>
          </p:nvPr>
        </p:nvSpPr>
        <p:spPr/>
        <p:txBody>
          <a:bodyPr/>
          <a:lstStyle>
            <a:lvl1pPr>
              <a:defRPr/>
            </a:lvl1pPr>
          </a:lstStyle>
          <a:p>
            <a:pPr lvl="0"/>
            <a:fld id="{053350BB-351C-4E28-B0B3-9815DD9C36D4}" type="slidenum">
              <a:t>‹#›</a:t>
            </a:fld>
            <a:endParaRPr lang="en-US"/>
          </a:p>
        </p:txBody>
      </p:sp>
    </p:spTree>
    <p:extLst>
      <p:ext uri="{BB962C8B-B14F-4D97-AF65-F5344CB8AC3E}">
        <p14:creationId xmlns:p14="http://schemas.microsoft.com/office/powerpoint/2010/main" val="2648960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stretch>
            <a:fillRect/>
          </a:stretch>
        </a:blipFill>
        <a:effectLst/>
      </p:bgPr>
    </p:bg>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2667D49C-22FB-5A11-B436-45C398DCADFB}"/>
              </a:ext>
            </a:extLst>
          </p:cNvPr>
          <p:cNvGrpSpPr/>
          <p:nvPr/>
        </p:nvGrpSpPr>
        <p:grpSpPr>
          <a:xfrm>
            <a:off x="150811" y="0"/>
            <a:ext cx="2436812" cy="6858000"/>
            <a:chOff x="150811" y="0"/>
            <a:chExt cx="2436812" cy="6858000"/>
          </a:xfrm>
        </p:grpSpPr>
        <p:sp>
          <p:nvSpPr>
            <p:cNvPr id="3" name="Freeform 6">
              <a:extLst>
                <a:ext uri="{FF2B5EF4-FFF2-40B4-BE49-F238E27FC236}">
                  <a16:creationId xmlns:a16="http://schemas.microsoft.com/office/drawing/2014/main" id="{E0324728-10AD-6ED0-CFF7-8DB6CDAFD11D}"/>
                </a:ext>
              </a:extLst>
            </p:cNvPr>
            <p:cNvSpPr/>
            <p:nvPr/>
          </p:nvSpPr>
          <p:spPr>
            <a:xfrm>
              <a:off x="457200" y="0"/>
              <a:ext cx="1122361" cy="5329242"/>
            </a:xfrm>
            <a:custGeom>
              <a:avLst/>
              <a:gdLst>
                <a:gd name="f0" fmla="val w"/>
                <a:gd name="f1" fmla="val h"/>
                <a:gd name="f2" fmla="val 0"/>
                <a:gd name="f3" fmla="val 707"/>
                <a:gd name="f4" fmla="val 3357"/>
                <a:gd name="f5" fmla="val 3330"/>
                <a:gd name="f6" fmla="val 156"/>
                <a:gd name="f7" fmla="val 547"/>
                <a:gd name="f8" fmla="*/ f0 1 707"/>
                <a:gd name="f9" fmla="*/ f1 1 3357"/>
                <a:gd name="f10" fmla="+- f4 0 f2"/>
                <a:gd name="f11" fmla="+- f3 0 f2"/>
                <a:gd name="f12" fmla="*/ f11 1 707"/>
                <a:gd name="f13" fmla="*/ f10 1 3357"/>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7" h="3357">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4" name="Freeform 7">
              <a:extLst>
                <a:ext uri="{FF2B5EF4-FFF2-40B4-BE49-F238E27FC236}">
                  <a16:creationId xmlns:a16="http://schemas.microsoft.com/office/drawing/2014/main" id="{8D4D7F1E-0E3B-A367-1E43-2E83A9366F54}"/>
                </a:ext>
              </a:extLst>
            </p:cNvPr>
            <p:cNvSpPr/>
            <p:nvPr/>
          </p:nvSpPr>
          <p:spPr>
            <a:xfrm>
              <a:off x="150811" y="0"/>
              <a:ext cx="1117597" cy="5276846"/>
            </a:xfrm>
            <a:custGeom>
              <a:avLst/>
              <a:gdLst>
                <a:gd name="f0" fmla="val w"/>
                <a:gd name="f1" fmla="val h"/>
                <a:gd name="f2" fmla="val 0"/>
                <a:gd name="f3" fmla="val 704"/>
                <a:gd name="f4" fmla="val 3324"/>
                <a:gd name="f5" fmla="val 545"/>
                <a:gd name="f6" fmla="val 3300"/>
                <a:gd name="f7" fmla="val 157"/>
                <a:gd name="f8" fmla="*/ f0 1 704"/>
                <a:gd name="f9" fmla="*/ f1 1 3324"/>
                <a:gd name="f10" fmla="+- f4 0 f2"/>
                <a:gd name="f11" fmla="+- f3 0 f2"/>
                <a:gd name="f12" fmla="*/ f11 1 704"/>
                <a:gd name="f13" fmla="*/ f10 1 3324"/>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4" h="3324">
                  <a:moveTo>
                    <a:pt x="f3" y="f2"/>
                  </a:moveTo>
                  <a:lnTo>
                    <a:pt x="f5" y="f2"/>
                  </a:lnTo>
                  <a:lnTo>
                    <a:pt x="f2" y="f6"/>
                  </a:lnTo>
                  <a:lnTo>
                    <a:pt x="f7" y="f4"/>
                  </a:lnTo>
                  <a:lnTo>
                    <a:pt x="f3" y="f2"/>
                  </a:lnTo>
                  <a:close/>
                </a:path>
              </a:pathLst>
            </a:custGeom>
            <a:solidFill>
              <a:srgbClr val="595959"/>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5" name="Freeform 8">
              <a:extLst>
                <a:ext uri="{FF2B5EF4-FFF2-40B4-BE49-F238E27FC236}">
                  <a16:creationId xmlns:a16="http://schemas.microsoft.com/office/drawing/2014/main" id="{64AB6903-D56B-B50A-3462-19B3D23BB2CD}"/>
                </a:ext>
              </a:extLst>
            </p:cNvPr>
            <p:cNvSpPr/>
            <p:nvPr/>
          </p:nvSpPr>
          <p:spPr>
            <a:xfrm>
              <a:off x="150811" y="5238753"/>
              <a:ext cx="1228725" cy="1619246"/>
            </a:xfrm>
            <a:custGeom>
              <a:avLst/>
              <a:gdLst>
                <a:gd name="f0" fmla="val w"/>
                <a:gd name="f1" fmla="val h"/>
                <a:gd name="f2" fmla="val 0"/>
                <a:gd name="f3" fmla="val 774"/>
                <a:gd name="f4" fmla="val 1020"/>
                <a:gd name="f5" fmla="val 740"/>
                <a:gd name="f6" fmla="*/ f0 1 774"/>
                <a:gd name="f7" fmla="*/ f1 1 1020"/>
                <a:gd name="f8" fmla="+- f4 0 f2"/>
                <a:gd name="f9" fmla="+- f3 0 f2"/>
                <a:gd name="f10" fmla="*/ f9 1 774"/>
                <a:gd name="f11" fmla="*/ f8 1 1020"/>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774" h="1020">
                  <a:moveTo>
                    <a:pt x="f2" y="f2"/>
                  </a:moveTo>
                  <a:lnTo>
                    <a:pt x="f5" y="f4"/>
                  </a:lnTo>
                  <a:lnTo>
                    <a:pt x="f3" y="f4"/>
                  </a:lnTo>
                  <a:lnTo>
                    <a:pt x="f2" y="f2"/>
                  </a:lnTo>
                  <a:close/>
                </a:path>
              </a:pathLst>
            </a:custGeom>
            <a:solidFill>
              <a:srgbClr val="26262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6" name="Freeform 9">
              <a:extLst>
                <a:ext uri="{FF2B5EF4-FFF2-40B4-BE49-F238E27FC236}">
                  <a16:creationId xmlns:a16="http://schemas.microsoft.com/office/drawing/2014/main" id="{92051673-369D-C5F1-B65B-F863C55CA469}"/>
                </a:ext>
              </a:extLst>
            </p:cNvPr>
            <p:cNvSpPr/>
            <p:nvPr/>
          </p:nvSpPr>
          <p:spPr>
            <a:xfrm>
              <a:off x="457200" y="5291139"/>
              <a:ext cx="1495428" cy="1566860"/>
            </a:xfrm>
            <a:custGeom>
              <a:avLst/>
              <a:gdLst>
                <a:gd name="f0" fmla="val w"/>
                <a:gd name="f1" fmla="val h"/>
                <a:gd name="f2" fmla="val 0"/>
                <a:gd name="f3" fmla="val 942"/>
                <a:gd name="f4" fmla="val 987"/>
                <a:gd name="f5" fmla="val 909"/>
                <a:gd name="f6" fmla="*/ f0 1 942"/>
                <a:gd name="f7" fmla="*/ f1 1 987"/>
                <a:gd name="f8" fmla="+- f4 0 f2"/>
                <a:gd name="f9" fmla="+- f3 0 f2"/>
                <a:gd name="f10" fmla="*/ f9 1 942"/>
                <a:gd name="f11" fmla="*/ f8 1 987"/>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42" h="987">
                  <a:moveTo>
                    <a:pt x="f2" y="f2"/>
                  </a:moveTo>
                  <a:lnTo>
                    <a:pt x="f5" y="f4"/>
                  </a:lnTo>
                  <a:lnTo>
                    <a:pt x="f3" y="f4"/>
                  </a:lnTo>
                  <a:lnTo>
                    <a:pt x="f2" y="f2"/>
                  </a:lnTo>
                  <a:close/>
                </a:path>
              </a:pathLst>
            </a:custGeom>
            <a:solidFill>
              <a:srgbClr val="0C5A8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Freeform 10">
              <a:extLst>
                <a:ext uri="{FF2B5EF4-FFF2-40B4-BE49-F238E27FC236}">
                  <a16:creationId xmlns:a16="http://schemas.microsoft.com/office/drawing/2014/main" id="{08289D2F-FDD1-663C-FCBA-E9E2F16F372D}"/>
                </a:ext>
              </a:extLst>
            </p:cNvPr>
            <p:cNvSpPr/>
            <p:nvPr/>
          </p:nvSpPr>
          <p:spPr>
            <a:xfrm>
              <a:off x="457200" y="5286375"/>
              <a:ext cx="2130423" cy="1571625"/>
            </a:xfrm>
            <a:custGeom>
              <a:avLst/>
              <a:gdLst>
                <a:gd name="f0" fmla="val w"/>
                <a:gd name="f1" fmla="val h"/>
                <a:gd name="f2" fmla="val 0"/>
                <a:gd name="f3" fmla="val 1342"/>
                <a:gd name="f4" fmla="val 990"/>
                <a:gd name="f5" fmla="val 3"/>
                <a:gd name="f6" fmla="val 942"/>
                <a:gd name="f7" fmla="val 156"/>
                <a:gd name="f8" fmla="val 27"/>
                <a:gd name="f9" fmla="*/ f0 1 1342"/>
                <a:gd name="f10" fmla="*/ f1 1 990"/>
                <a:gd name="f11" fmla="+- f4 0 f2"/>
                <a:gd name="f12" fmla="+- f3 0 f2"/>
                <a:gd name="f13" fmla="*/ f12 1 1342"/>
                <a:gd name="f14" fmla="*/ f11 1 990"/>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1342" h="990">
                  <a:moveTo>
                    <a:pt x="f2" y="f5"/>
                  </a:moveTo>
                  <a:lnTo>
                    <a:pt x="f6" y="f4"/>
                  </a:lnTo>
                  <a:lnTo>
                    <a:pt x="f3" y="f4"/>
                  </a:lnTo>
                  <a:lnTo>
                    <a:pt x="f7" y="f8"/>
                  </a:lnTo>
                  <a:lnTo>
                    <a:pt x="f2" y="f2"/>
                  </a:lnTo>
                  <a:lnTo>
                    <a:pt x="f2" y="f5"/>
                  </a:lnTo>
                  <a:close/>
                </a:path>
              </a:pathLst>
            </a:custGeom>
            <a:solidFill>
              <a:srgbClr val="1287C3"/>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8" name="Freeform 11">
              <a:extLst>
                <a:ext uri="{FF2B5EF4-FFF2-40B4-BE49-F238E27FC236}">
                  <a16:creationId xmlns:a16="http://schemas.microsoft.com/office/drawing/2014/main" id="{0C9AE1B3-79CF-93E7-E184-DFB31ADF35FB}"/>
                </a:ext>
              </a:extLst>
            </p:cNvPr>
            <p:cNvSpPr/>
            <p:nvPr/>
          </p:nvSpPr>
          <p:spPr>
            <a:xfrm>
              <a:off x="150811" y="5238753"/>
              <a:ext cx="1695453" cy="1619246"/>
            </a:xfrm>
            <a:custGeom>
              <a:avLst/>
              <a:gdLst>
                <a:gd name="f0" fmla="val w"/>
                <a:gd name="f1" fmla="val h"/>
                <a:gd name="f2" fmla="val 0"/>
                <a:gd name="f3" fmla="val 1068"/>
                <a:gd name="f4" fmla="val 1020"/>
                <a:gd name="f5" fmla="val 184"/>
                <a:gd name="f6" fmla="val 60"/>
                <a:gd name="f7" fmla="val 154"/>
                <a:gd name="f8" fmla="val 27"/>
                <a:gd name="f9" fmla="val 157"/>
                <a:gd name="f10" fmla="val 24"/>
                <a:gd name="f11" fmla="val 774"/>
                <a:gd name="f12" fmla="*/ f0 1 1068"/>
                <a:gd name="f13" fmla="*/ f1 1 1020"/>
                <a:gd name="f14" fmla="+- f4 0 f2"/>
                <a:gd name="f15" fmla="+- f3 0 f2"/>
                <a:gd name="f16" fmla="*/ f15 1 1068"/>
                <a:gd name="f17" fmla="*/ f14 1 1020"/>
                <a:gd name="f18" fmla="*/ 0 1 f16"/>
                <a:gd name="f19" fmla="*/ f3 1 f16"/>
                <a:gd name="f20" fmla="*/ 0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1068" h="1020">
                  <a:moveTo>
                    <a:pt x="f3" y="f4"/>
                  </a:moveTo>
                  <a:lnTo>
                    <a:pt x="f5" y="f6"/>
                  </a:lnTo>
                  <a:lnTo>
                    <a:pt x="f7" y="f8"/>
                  </a:lnTo>
                  <a:lnTo>
                    <a:pt x="f9" y="f8"/>
                  </a:lnTo>
                  <a:lnTo>
                    <a:pt x="f9" y="f10"/>
                  </a:lnTo>
                  <a:lnTo>
                    <a:pt x="f7" y="f10"/>
                  </a:lnTo>
                  <a:lnTo>
                    <a:pt x="f2" y="f2"/>
                  </a:lnTo>
                  <a:lnTo>
                    <a:pt x="f2" y="f2"/>
                  </a:lnTo>
                  <a:lnTo>
                    <a:pt x="f11" y="f4"/>
                  </a:lnTo>
                  <a:lnTo>
                    <a:pt x="f3" y="f4"/>
                  </a:lnTo>
                  <a:close/>
                </a:path>
              </a:pathLst>
            </a:custGeom>
            <a:solidFill>
              <a:srgbClr val="404040"/>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grpSp>
      <p:sp>
        <p:nvSpPr>
          <p:cNvPr id="9" name="Title Placeholder 1">
            <a:extLst>
              <a:ext uri="{FF2B5EF4-FFF2-40B4-BE49-F238E27FC236}">
                <a16:creationId xmlns:a16="http://schemas.microsoft.com/office/drawing/2014/main" id="{18F3EBB5-CCF2-87A8-A820-405B8E71D514}"/>
              </a:ext>
            </a:extLst>
          </p:cNvPr>
          <p:cNvSpPr txBox="1">
            <a:spLocks noGrp="1"/>
          </p:cNvSpPr>
          <p:nvPr>
            <p:ph type="title"/>
          </p:nvPr>
        </p:nvSpPr>
        <p:spPr>
          <a:xfrm>
            <a:off x="1484308" y="685800"/>
            <a:ext cx="10018715" cy="1752603"/>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10" name="Text Placeholder 2">
            <a:extLst>
              <a:ext uri="{FF2B5EF4-FFF2-40B4-BE49-F238E27FC236}">
                <a16:creationId xmlns:a16="http://schemas.microsoft.com/office/drawing/2014/main" id="{252559BA-E2E7-B4AE-FDF2-EB5CBFF7C24A}"/>
              </a:ext>
            </a:extLst>
          </p:cNvPr>
          <p:cNvSpPr txBox="1">
            <a:spLocks noGrp="1"/>
          </p:cNvSpPr>
          <p:nvPr>
            <p:ph type="body" idx="1"/>
          </p:nvPr>
        </p:nvSpPr>
        <p:spPr>
          <a:xfrm>
            <a:off x="1484308" y="2667003"/>
            <a:ext cx="10018715" cy="3124203"/>
          </a:xfrm>
          <a:prstGeom prst="rect">
            <a:avLst/>
          </a:prstGeom>
          <a:noFill/>
          <a:ln>
            <a:noFill/>
          </a:ln>
        </p:spPr>
        <p:txBody>
          <a:bodyPr vert="horz" wrap="square" lIns="91440" tIns="45720" rIns="91440" bIns="45720" anchor="ctr"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F8A2FE4F-B3EF-771D-6BE3-F05EC26C421D}"/>
              </a:ext>
            </a:extLst>
          </p:cNvPr>
          <p:cNvSpPr txBox="1">
            <a:spLocks noGrp="1"/>
          </p:cNvSpPr>
          <p:nvPr>
            <p:ph type="dt" sz="half" idx="2"/>
          </p:nvPr>
        </p:nvSpPr>
        <p:spPr>
          <a:xfrm>
            <a:off x="9732654" y="5883277"/>
            <a:ext cx="11430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000" b="0" i="0" u="none" strike="noStrike" kern="1200" cap="none" spc="0" baseline="0">
                <a:solidFill>
                  <a:srgbClr val="000000"/>
                </a:solidFill>
                <a:uFillTx/>
                <a:latin typeface="Corbel"/>
              </a:defRPr>
            </a:lvl1pPr>
          </a:lstStyle>
          <a:p>
            <a:pPr lvl="0"/>
            <a:fld id="{6141C578-549B-4280-8669-346A727E6B5F}" type="datetime1">
              <a:rPr lang="en-US"/>
              <a:pPr lvl="0"/>
              <a:t>8/14/2026</a:t>
            </a:fld>
            <a:endParaRPr lang="en-US"/>
          </a:p>
        </p:txBody>
      </p:sp>
      <p:sp>
        <p:nvSpPr>
          <p:cNvPr id="12" name="Footer Placeholder 4">
            <a:extLst>
              <a:ext uri="{FF2B5EF4-FFF2-40B4-BE49-F238E27FC236}">
                <a16:creationId xmlns:a16="http://schemas.microsoft.com/office/drawing/2014/main" id="{5B44190D-9546-A26E-E4A2-9E3D440588AA}"/>
              </a:ext>
            </a:extLst>
          </p:cNvPr>
          <p:cNvSpPr txBox="1">
            <a:spLocks noGrp="1"/>
          </p:cNvSpPr>
          <p:nvPr>
            <p:ph type="ftr" sz="quarter" idx="3"/>
          </p:nvPr>
        </p:nvSpPr>
        <p:spPr>
          <a:xfrm>
            <a:off x="2572280" y="5883277"/>
            <a:ext cx="7084176"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000" b="0" i="0" u="none" strike="noStrike" kern="1200" cap="none" spc="0" baseline="0">
                <a:solidFill>
                  <a:srgbClr val="000000"/>
                </a:solidFill>
                <a:uFillTx/>
                <a:latin typeface="Corbel"/>
              </a:defRPr>
            </a:lvl1pPr>
          </a:lstStyle>
          <a:p>
            <a:pPr lvl="0"/>
            <a:endParaRPr lang="en-US"/>
          </a:p>
        </p:txBody>
      </p:sp>
      <p:sp>
        <p:nvSpPr>
          <p:cNvPr id="13" name="Slide Number Placeholder 5">
            <a:extLst>
              <a:ext uri="{FF2B5EF4-FFF2-40B4-BE49-F238E27FC236}">
                <a16:creationId xmlns:a16="http://schemas.microsoft.com/office/drawing/2014/main" id="{DD0BAF51-0B7F-B0D1-3C1B-E89F186B1E8F}"/>
              </a:ext>
            </a:extLst>
          </p:cNvPr>
          <p:cNvSpPr txBox="1">
            <a:spLocks noGrp="1"/>
          </p:cNvSpPr>
          <p:nvPr>
            <p:ph type="sldNum" sz="quarter" idx="4"/>
          </p:nvPr>
        </p:nvSpPr>
        <p:spPr>
          <a:xfrm>
            <a:off x="10951860" y="5883277"/>
            <a:ext cx="551163"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000" b="0" i="0" u="none" strike="noStrike" kern="1200" cap="none" spc="0" baseline="0">
                <a:solidFill>
                  <a:srgbClr val="000000"/>
                </a:solidFill>
                <a:uFillTx/>
                <a:latin typeface="Corbel"/>
              </a:defRPr>
            </a:lvl1pPr>
          </a:lstStyle>
          <a:p>
            <a:pPr lvl="0"/>
            <a:fld id="{9F6DD704-E542-4ED9-8BCE-6980B9BB71D4}"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p:titleStyle>
    <p:bodyStyle>
      <a:lvl1pPr marL="285750" marR="0" lvl="0" indent="-285750" algn="l" defTabSz="457200" rtl="0" fontAlgn="auto" hangingPunct="1">
        <a:lnSpc>
          <a:spcPct val="100000"/>
        </a:lnSpc>
        <a:spcBef>
          <a:spcPts val="600"/>
        </a:spcBef>
        <a:spcAft>
          <a:spcPts val="600"/>
        </a:spcAft>
        <a:buClr>
          <a:srgbClr val="1287C3"/>
        </a:buClr>
        <a:buSzPct val="145000"/>
        <a:buFont typeface="Arial"/>
        <a:buChar char="•"/>
        <a:tabLst/>
        <a:defRPr lang="en-US" sz="24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500"/>
        </a:spcBef>
        <a:spcAft>
          <a:spcPts val="600"/>
        </a:spcAft>
        <a:buClr>
          <a:srgbClr val="1287C3"/>
        </a:buClr>
        <a:buSzPct val="145000"/>
        <a:buFont typeface="Arial"/>
        <a:buChar char="•"/>
        <a:tabLst/>
        <a:defRPr lang="en-US" sz="20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ncsbi.gov/omnixxlink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4.pn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4.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0.png"/><Relationship Id="rId7" Type="http://schemas.openxmlformats.org/officeDocument/2006/relationships/diagramColors" Target="../diagrams/colors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51.png"/><Relationship Id="rId7" Type="http://schemas.openxmlformats.org/officeDocument/2006/relationships/diagramColors" Target="../diagrams/colors1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74.png"/><Relationship Id="rId7" Type="http://schemas.openxmlformats.org/officeDocument/2006/relationships/diagramColors" Target="../diagrams/colors2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8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8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9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0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0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0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106.png"/><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139.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14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5">
    <p:bg>
      <p:bgPr>
        <a:solidFill>
          <a:srgbClr val="212121"/>
        </a:solidFill>
        <a:effectLst/>
      </p:bgPr>
    </p:bg>
    <p:spTree>
      <p:nvGrpSpPr>
        <p:cNvPr id="1" name=""/>
        <p:cNvGrpSpPr/>
        <p:nvPr/>
      </p:nvGrpSpPr>
      <p:grpSpPr>
        <a:xfrm>
          <a:off x="0" y="0"/>
          <a:ext cx="0" cy="0"/>
          <a:chOff x="0" y="0"/>
          <a:chExt cx="0" cy="0"/>
        </a:xfrm>
      </p:grpSpPr>
      <p:sp>
        <p:nvSpPr>
          <p:cNvPr id="2" name="Rectangle 20">
            <a:extLst>
              <a:ext uri="{FF2B5EF4-FFF2-40B4-BE49-F238E27FC236}">
                <a16:creationId xmlns:a16="http://schemas.microsoft.com/office/drawing/2014/main" id="{24803181-2960-14B6-3343-BB6D7025ABEC}"/>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21212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grpSp>
        <p:nvGrpSpPr>
          <p:cNvPr id="3" name="Group 22">
            <a:extLst>
              <a:ext uri="{FF2B5EF4-FFF2-40B4-BE49-F238E27FC236}">
                <a16:creationId xmlns:a16="http://schemas.microsoft.com/office/drawing/2014/main" id="{3D3D357B-8DD4-35D1-FEBA-9DDE6C157570}"/>
              </a:ext>
            </a:extLst>
          </p:cNvPr>
          <p:cNvGrpSpPr/>
          <p:nvPr/>
        </p:nvGrpSpPr>
        <p:grpSpPr>
          <a:xfrm>
            <a:off x="6526209" y="0"/>
            <a:ext cx="5014918" cy="6857999"/>
            <a:chOff x="6526209" y="0"/>
            <a:chExt cx="5014918" cy="6857999"/>
          </a:xfrm>
        </p:grpSpPr>
        <p:sp>
          <p:nvSpPr>
            <p:cNvPr id="4" name="Freeform 6">
              <a:extLst>
                <a:ext uri="{FF2B5EF4-FFF2-40B4-BE49-F238E27FC236}">
                  <a16:creationId xmlns:a16="http://schemas.microsoft.com/office/drawing/2014/main" id="{1B3FD341-6CC8-B8E6-2A71-AF1FFD7B2A22}"/>
                </a:ext>
                <a:ext uri="{C183D7F6-B498-43B3-948B-1728B52AA6E4}">
                  <adec:decorative xmlns:adec="http://schemas.microsoft.com/office/drawing/2017/decorative" val="1"/>
                </a:ext>
              </a:extLst>
            </p:cNvPr>
            <p:cNvSpPr/>
            <p:nvPr/>
          </p:nvSpPr>
          <p:spPr>
            <a:xfrm flipH="1">
              <a:off x="10039343" y="0"/>
              <a:ext cx="1063620" cy="2780955"/>
            </a:xfrm>
            <a:custGeom>
              <a:avLst/>
              <a:gdLst>
                <a:gd name="f0" fmla="val w"/>
                <a:gd name="f1" fmla="val h"/>
                <a:gd name="f2" fmla="val 0"/>
                <a:gd name="f3" fmla="val 670"/>
                <a:gd name="f4" fmla="val 1753"/>
                <a:gd name="f5" fmla="val 1696"/>
                <a:gd name="f6" fmla="val 225"/>
                <a:gd name="f7" fmla="val 430"/>
                <a:gd name="f8" fmla="*/ f0 1 670"/>
                <a:gd name="f9" fmla="*/ f1 1 1753"/>
                <a:gd name="f10" fmla="+- f4 0 f2"/>
                <a:gd name="f11" fmla="+- f3 0 f2"/>
                <a:gd name="f12" fmla="*/ f11 1 670"/>
                <a:gd name="f13" fmla="*/ f10 1 1753"/>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670" h="1753">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sp>
          <p:nvSpPr>
            <p:cNvPr id="5" name="Freeform 7">
              <a:extLst>
                <a:ext uri="{FF2B5EF4-FFF2-40B4-BE49-F238E27FC236}">
                  <a16:creationId xmlns:a16="http://schemas.microsoft.com/office/drawing/2014/main" id="{7C047527-A363-2F00-A263-54CDC3931A90}"/>
                </a:ext>
                <a:ext uri="{C183D7F6-B498-43B3-948B-1728B52AA6E4}">
                  <adec:decorative xmlns:adec="http://schemas.microsoft.com/office/drawing/2017/decorative" val="1"/>
                </a:ext>
              </a:extLst>
            </p:cNvPr>
            <p:cNvSpPr/>
            <p:nvPr/>
          </p:nvSpPr>
          <p:spPr>
            <a:xfrm flipH="1">
              <a:off x="10506071" y="0"/>
              <a:ext cx="1035045" cy="2671492"/>
            </a:xfrm>
            <a:custGeom>
              <a:avLst/>
              <a:gdLst>
                <a:gd name="f0" fmla="val w"/>
                <a:gd name="f1" fmla="val h"/>
                <a:gd name="f2" fmla="val 0"/>
                <a:gd name="f3" fmla="val 652"/>
                <a:gd name="f4" fmla="val 1684"/>
                <a:gd name="f5" fmla="val 225"/>
                <a:gd name="f6" fmla="val 411"/>
                <a:gd name="f7" fmla="val 1627"/>
                <a:gd name="f8" fmla="val 219"/>
                <a:gd name="f9" fmla="val 1681"/>
                <a:gd name="f10" fmla="*/ f0 1 652"/>
                <a:gd name="f11" fmla="*/ f1 1 1684"/>
                <a:gd name="f12" fmla="+- f4 0 f2"/>
                <a:gd name="f13" fmla="+- f3 0 f2"/>
                <a:gd name="f14" fmla="*/ f13 1 652"/>
                <a:gd name="f15" fmla="*/ f12 1 1684"/>
                <a:gd name="f16" fmla="*/ 0 1 f14"/>
                <a:gd name="f17" fmla="*/ f3 1 f14"/>
                <a:gd name="f18" fmla="*/ 0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652" h="1684">
                  <a:moveTo>
                    <a:pt x="f5" y="f4"/>
                  </a:moveTo>
                  <a:lnTo>
                    <a:pt x="f3" y="f2"/>
                  </a:lnTo>
                  <a:lnTo>
                    <a:pt x="f6" y="f2"/>
                  </a:lnTo>
                  <a:lnTo>
                    <a:pt x="f2" y="f7"/>
                  </a:lnTo>
                  <a:lnTo>
                    <a:pt x="f8" y="f9"/>
                  </a:lnTo>
                  <a:lnTo>
                    <a:pt x="f5" y="f4"/>
                  </a:lnTo>
                  <a:close/>
                </a:path>
              </a:pathLst>
            </a:custGeom>
            <a:solidFill>
              <a:srgbClr val="595959"/>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sp>
          <p:nvSpPr>
            <p:cNvPr id="6" name="Freeform 12">
              <a:extLst>
                <a:ext uri="{FF2B5EF4-FFF2-40B4-BE49-F238E27FC236}">
                  <a16:creationId xmlns:a16="http://schemas.microsoft.com/office/drawing/2014/main" id="{78914D77-1307-D0F7-1C3A-9C8D92828FF3}"/>
                </a:ext>
                <a:ext uri="{C183D7F6-B498-43B3-948B-1728B52AA6E4}">
                  <adec:decorative xmlns:adec="http://schemas.microsoft.com/office/drawing/2017/decorative" val="1"/>
                </a:ext>
              </a:extLst>
            </p:cNvPr>
            <p:cNvSpPr/>
            <p:nvPr/>
          </p:nvSpPr>
          <p:spPr>
            <a:xfrm flipH="1">
              <a:off x="8847140" y="2585831"/>
              <a:ext cx="2693986" cy="4272168"/>
            </a:xfrm>
            <a:custGeom>
              <a:avLst/>
              <a:gdLst>
                <a:gd name="f0" fmla="val w"/>
                <a:gd name="f1" fmla="val h"/>
                <a:gd name="f2" fmla="val 0"/>
                <a:gd name="f3" fmla="val 1697"/>
                <a:gd name="f4" fmla="val 2693"/>
                <a:gd name="f5" fmla="val 1622"/>
                <a:gd name="f6" fmla="*/ f0 1 1697"/>
                <a:gd name="f7" fmla="*/ f1 1 2693"/>
                <a:gd name="f8" fmla="+- f4 0 f2"/>
                <a:gd name="f9" fmla="+- f3 0 f2"/>
                <a:gd name="f10" fmla="*/ f9 1 1697"/>
                <a:gd name="f11" fmla="*/ f8 1 2693"/>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697" h="2693">
                  <a:moveTo>
                    <a:pt x="f2" y="f2"/>
                  </a:moveTo>
                  <a:lnTo>
                    <a:pt x="f5" y="f4"/>
                  </a:lnTo>
                  <a:lnTo>
                    <a:pt x="f3" y="f4"/>
                  </a:lnTo>
                  <a:lnTo>
                    <a:pt x="f2" y="f2"/>
                  </a:lnTo>
                  <a:close/>
                </a:path>
              </a:pathLst>
            </a:custGeom>
            <a:solidFill>
              <a:srgbClr val="262626"/>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sp>
          <p:nvSpPr>
            <p:cNvPr id="7" name="Freeform 13">
              <a:extLst>
                <a:ext uri="{FF2B5EF4-FFF2-40B4-BE49-F238E27FC236}">
                  <a16:creationId xmlns:a16="http://schemas.microsoft.com/office/drawing/2014/main" id="{A51C9340-DB3C-A53C-83DB-07F8A26D63C1}"/>
                </a:ext>
                <a:ext uri="{C183D7F6-B498-43B3-948B-1728B52AA6E4}">
                  <adec:decorative xmlns:adec="http://schemas.microsoft.com/office/drawing/2017/decorative" val="1"/>
                </a:ext>
              </a:extLst>
            </p:cNvPr>
            <p:cNvSpPr/>
            <p:nvPr/>
          </p:nvSpPr>
          <p:spPr>
            <a:xfrm flipH="1">
              <a:off x="7766044" y="2695294"/>
              <a:ext cx="3332165" cy="4162705"/>
            </a:xfrm>
            <a:custGeom>
              <a:avLst/>
              <a:gdLst>
                <a:gd name="f0" fmla="val w"/>
                <a:gd name="f1" fmla="val h"/>
                <a:gd name="f2" fmla="val 0"/>
                <a:gd name="f3" fmla="val 2099"/>
                <a:gd name="f4" fmla="val 2624"/>
                <a:gd name="f5" fmla="val 2021"/>
                <a:gd name="f6" fmla="*/ f0 1 2099"/>
                <a:gd name="f7" fmla="*/ f1 1 2624"/>
                <a:gd name="f8" fmla="+- f4 0 f2"/>
                <a:gd name="f9" fmla="+- f3 0 f2"/>
                <a:gd name="f10" fmla="*/ f9 1 2099"/>
                <a:gd name="f11" fmla="*/ f8 1 2624"/>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2099" h="2624">
                  <a:moveTo>
                    <a:pt x="f3" y="f4"/>
                  </a:moveTo>
                  <a:lnTo>
                    <a:pt x="f2" y="f2"/>
                  </a:lnTo>
                  <a:lnTo>
                    <a:pt x="f5" y="f4"/>
                  </a:lnTo>
                  <a:lnTo>
                    <a:pt x="f3" y="f4"/>
                  </a:lnTo>
                  <a:close/>
                </a:path>
              </a:pathLst>
            </a:custGeom>
            <a:solidFill>
              <a:srgbClr val="0C5A82"/>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sp>
          <p:nvSpPr>
            <p:cNvPr id="8" name="Freeform 14">
              <a:extLst>
                <a:ext uri="{FF2B5EF4-FFF2-40B4-BE49-F238E27FC236}">
                  <a16:creationId xmlns:a16="http://schemas.microsoft.com/office/drawing/2014/main" id="{75C680E4-6D16-F251-8ADC-A17BB422FA20}"/>
                </a:ext>
                <a:ext uri="{C183D7F6-B498-43B3-948B-1728B52AA6E4}">
                  <adec:decorative xmlns:adec="http://schemas.microsoft.com/office/drawing/2017/decorative" val="1"/>
                </a:ext>
              </a:extLst>
            </p:cNvPr>
            <p:cNvSpPr/>
            <p:nvPr/>
          </p:nvSpPr>
          <p:spPr>
            <a:xfrm flipH="1">
              <a:off x="6526209" y="2690530"/>
              <a:ext cx="4576764" cy="4167469"/>
            </a:xfrm>
            <a:custGeom>
              <a:avLst/>
              <a:gdLst>
                <a:gd name="f0" fmla="val w"/>
                <a:gd name="f1" fmla="val h"/>
                <a:gd name="f2" fmla="val 0"/>
                <a:gd name="f3" fmla="val 2883"/>
                <a:gd name="f4" fmla="val 2627"/>
                <a:gd name="f5" fmla="val 3"/>
                <a:gd name="f6" fmla="val 2102"/>
                <a:gd name="f7" fmla="val 225"/>
                <a:gd name="f8" fmla="val 57"/>
                <a:gd name="f9" fmla="*/ f0 1 2883"/>
                <a:gd name="f10" fmla="*/ f1 1 2627"/>
                <a:gd name="f11" fmla="+- f4 0 f2"/>
                <a:gd name="f12" fmla="+- f3 0 f2"/>
                <a:gd name="f13" fmla="*/ f12 1 2883"/>
                <a:gd name="f14" fmla="*/ f11 1 2627"/>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2883" h="2627">
                  <a:moveTo>
                    <a:pt x="f2" y="f2"/>
                  </a:moveTo>
                  <a:lnTo>
                    <a:pt x="f5" y="f5"/>
                  </a:lnTo>
                  <a:lnTo>
                    <a:pt x="f6" y="f4"/>
                  </a:lnTo>
                  <a:lnTo>
                    <a:pt x="f3" y="f4"/>
                  </a:lnTo>
                  <a:lnTo>
                    <a:pt x="f7" y="f8"/>
                  </a:lnTo>
                  <a:lnTo>
                    <a:pt x="f2" y="f2"/>
                  </a:lnTo>
                  <a:close/>
                </a:path>
              </a:pathLst>
            </a:custGeom>
            <a:solidFill>
              <a:srgbClr val="1287C3"/>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sp>
          <p:nvSpPr>
            <p:cNvPr id="9" name="Freeform 15">
              <a:extLst>
                <a:ext uri="{FF2B5EF4-FFF2-40B4-BE49-F238E27FC236}">
                  <a16:creationId xmlns:a16="http://schemas.microsoft.com/office/drawing/2014/main" id="{4922A64D-E805-5845-7576-D148E9676705}"/>
                </a:ext>
                <a:ext uri="{C183D7F6-B498-43B3-948B-1728B52AA6E4}">
                  <adec:decorative xmlns:adec="http://schemas.microsoft.com/office/drawing/2017/decorative" val="1"/>
                </a:ext>
              </a:extLst>
            </p:cNvPr>
            <p:cNvSpPr/>
            <p:nvPr/>
          </p:nvSpPr>
          <p:spPr>
            <a:xfrm flipH="1">
              <a:off x="7956551" y="2581067"/>
              <a:ext cx="3584576" cy="4276932"/>
            </a:xfrm>
            <a:custGeom>
              <a:avLst/>
              <a:gdLst>
                <a:gd name="f0" fmla="val w"/>
                <a:gd name="f1" fmla="val h"/>
                <a:gd name="f2" fmla="val 0"/>
                <a:gd name="f3" fmla="val 2258"/>
                <a:gd name="f4" fmla="val 2696"/>
                <a:gd name="f5" fmla="val 264"/>
                <a:gd name="f6" fmla="val 111"/>
                <a:gd name="f7" fmla="val 228"/>
                <a:gd name="f8" fmla="val 60"/>
                <a:gd name="f9" fmla="val 225"/>
                <a:gd name="f10" fmla="val 57"/>
                <a:gd name="f11" fmla="val 3"/>
                <a:gd name="f12" fmla="val 1697"/>
                <a:gd name="f13" fmla="*/ f0 1 2258"/>
                <a:gd name="f14" fmla="*/ f1 1 2696"/>
                <a:gd name="f15" fmla="+- f4 0 f2"/>
                <a:gd name="f16" fmla="+- f3 0 f2"/>
                <a:gd name="f17" fmla="*/ f16 1 2258"/>
                <a:gd name="f18" fmla="*/ f15 1 2696"/>
                <a:gd name="f19" fmla="*/ 0 1 f17"/>
                <a:gd name="f20" fmla="*/ f3 1 f17"/>
                <a:gd name="f21" fmla="*/ 0 1 f18"/>
                <a:gd name="f22" fmla="*/ f4 1 f18"/>
                <a:gd name="f23" fmla="*/ f19 f13 1"/>
                <a:gd name="f24" fmla="*/ f20 f13 1"/>
                <a:gd name="f25" fmla="*/ f22 f14 1"/>
                <a:gd name="f26" fmla="*/ f21 f14 1"/>
              </a:gdLst>
              <a:ahLst/>
              <a:cxnLst>
                <a:cxn ang="3cd4">
                  <a:pos x="hc" y="t"/>
                </a:cxn>
                <a:cxn ang="0">
                  <a:pos x="r" y="vc"/>
                </a:cxn>
                <a:cxn ang="cd4">
                  <a:pos x="hc" y="b"/>
                </a:cxn>
                <a:cxn ang="cd2">
                  <a:pos x="l" y="vc"/>
                </a:cxn>
              </a:cxnLst>
              <a:rect l="f23" t="f26" r="f24" b="f25"/>
              <a:pathLst>
                <a:path w="2258" h="2696">
                  <a:moveTo>
                    <a:pt x="f3" y="f4"/>
                  </a:moveTo>
                  <a:lnTo>
                    <a:pt x="f5" y="f6"/>
                  </a:lnTo>
                  <a:lnTo>
                    <a:pt x="f7" y="f8"/>
                  </a:lnTo>
                  <a:lnTo>
                    <a:pt x="f9" y="f10"/>
                  </a:lnTo>
                  <a:lnTo>
                    <a:pt x="f2" y="f2"/>
                  </a:lnTo>
                  <a:lnTo>
                    <a:pt x="f2" y="f11"/>
                  </a:lnTo>
                  <a:lnTo>
                    <a:pt x="f12" y="f4"/>
                  </a:lnTo>
                  <a:lnTo>
                    <a:pt x="f3" y="f4"/>
                  </a:lnTo>
                  <a:close/>
                </a:path>
              </a:pathLst>
            </a:custGeom>
            <a:solidFill>
              <a:srgbClr val="40404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grpSp>
      <p:sp>
        <p:nvSpPr>
          <p:cNvPr id="10" name="Title 1">
            <a:extLst>
              <a:ext uri="{FF2B5EF4-FFF2-40B4-BE49-F238E27FC236}">
                <a16:creationId xmlns:a16="http://schemas.microsoft.com/office/drawing/2014/main" id="{D91BF517-0C96-EDF7-D861-0F2578731531}"/>
              </a:ext>
            </a:extLst>
          </p:cNvPr>
          <p:cNvSpPr txBox="1">
            <a:spLocks noGrp="1"/>
          </p:cNvSpPr>
          <p:nvPr>
            <p:ph type="ctrTitle"/>
          </p:nvPr>
        </p:nvSpPr>
        <p:spPr>
          <a:xfrm>
            <a:off x="1018193" y="924229"/>
            <a:ext cx="8174973" cy="3285868"/>
          </a:xfrm>
        </p:spPr>
        <p:txBody>
          <a:bodyPr/>
          <a:lstStyle/>
          <a:p>
            <a:pPr lvl="0" algn="l"/>
            <a:r>
              <a:rPr lang="en-US" sz="6200">
                <a:solidFill>
                  <a:srgbClr val="FFFFFF"/>
                </a:solidFill>
              </a:rPr>
              <a:t>Module 1:</a:t>
            </a:r>
            <a:br>
              <a:rPr lang="en-US" sz="6200">
                <a:solidFill>
                  <a:srgbClr val="FFFFFF"/>
                </a:solidFill>
              </a:rPr>
            </a:br>
            <a:r>
              <a:rPr lang="en-US" sz="6200">
                <a:solidFill>
                  <a:srgbClr val="FFFFFF"/>
                </a:solidFill>
              </a:rPr>
              <a:t>GENERAL INQUIRIES</a:t>
            </a:r>
          </a:p>
        </p:txBody>
      </p:sp>
      <p:sp>
        <p:nvSpPr>
          <p:cNvPr id="11" name="Subtitle 2">
            <a:extLst>
              <a:ext uri="{FF2B5EF4-FFF2-40B4-BE49-F238E27FC236}">
                <a16:creationId xmlns:a16="http://schemas.microsoft.com/office/drawing/2014/main" id="{D6BE5526-625F-2EFA-57AA-7FE76EA37D9C}"/>
              </a:ext>
            </a:extLst>
          </p:cNvPr>
          <p:cNvSpPr txBox="1">
            <a:spLocks noGrp="1"/>
          </p:cNvSpPr>
          <p:nvPr>
            <p:ph type="subTitle" idx="1"/>
          </p:nvPr>
        </p:nvSpPr>
        <p:spPr>
          <a:xfrm>
            <a:off x="1049145" y="6163074"/>
            <a:ext cx="4857146" cy="863349"/>
          </a:xfrm>
        </p:spPr>
        <p:txBody>
          <a:bodyPr/>
          <a:lstStyle/>
          <a:p>
            <a:pPr lvl="0" algn="l">
              <a:lnSpc>
                <a:spcPct val="80000"/>
              </a:lnSpc>
              <a:spcBef>
                <a:spcPts val="300"/>
              </a:spcBef>
            </a:pPr>
            <a:r>
              <a:rPr lang="en-US" sz="1300">
                <a:solidFill>
                  <a:srgbClr val="FFFFFF"/>
                </a:solidFill>
              </a:rPr>
              <a:t>NC State Bureau of Investigation</a:t>
            </a:r>
          </a:p>
          <a:p>
            <a:pPr lvl="0" algn="l">
              <a:lnSpc>
                <a:spcPct val="80000"/>
              </a:lnSpc>
              <a:spcBef>
                <a:spcPts val="300"/>
              </a:spcBef>
            </a:pPr>
            <a:r>
              <a:rPr lang="en-US" sz="1300">
                <a:solidFill>
                  <a:srgbClr val="FFFFFF"/>
                </a:solidFill>
              </a:rPr>
              <a:t>Criminal Information &amp; Identification Section														</a:t>
            </a:r>
          </a:p>
        </p:txBody>
      </p:sp>
      <p:sp>
        <p:nvSpPr>
          <p:cNvPr id="12" name="Subtitle 2">
            <a:extLst>
              <a:ext uri="{FF2B5EF4-FFF2-40B4-BE49-F238E27FC236}">
                <a16:creationId xmlns:a16="http://schemas.microsoft.com/office/drawing/2014/main" id="{100EDA10-84E5-B284-09DB-5119FE5A58E2}"/>
              </a:ext>
            </a:extLst>
          </p:cNvPr>
          <p:cNvSpPr txBox="1"/>
          <p:nvPr/>
        </p:nvSpPr>
        <p:spPr>
          <a:xfrm>
            <a:off x="10397285" y="6469846"/>
            <a:ext cx="3020711" cy="492861"/>
          </a:xfrm>
          <a:prstGeom prst="rect">
            <a:avLst/>
          </a:prstGeom>
          <a:noFill/>
          <a:ln cap="flat">
            <a:noFill/>
          </a:ln>
        </p:spPr>
        <p:txBody>
          <a:bodyPr vert="horz" wrap="square" lIns="91440" tIns="45720" rIns="91440" bIns="45720" anchor="t" anchorCtr="0" compatLnSpc="1">
            <a:normAutofit/>
          </a:bodyPr>
          <a:lstStyle/>
          <a:p>
            <a:pPr defTabSz="457200">
              <a:lnSpc>
                <a:spcPct val="80000"/>
              </a:lnSpc>
              <a:spcBef>
                <a:spcPts val="200"/>
              </a:spcBef>
              <a:spcAft>
                <a:spcPts val="600"/>
              </a:spcAft>
              <a:defRPr sz="1800" b="0" i="0" u="none" strike="noStrike" kern="0" cap="none" spc="0" baseline="0">
                <a:solidFill>
                  <a:srgbClr val="000000"/>
                </a:solidFill>
                <a:uFillTx/>
              </a:defRPr>
            </a:pPr>
            <a:r>
              <a:rPr lang="en-US" sz="1000" b="0" i="0" u="none" strike="noStrike" kern="1200" cap="none" spc="0" baseline="0">
                <a:solidFill>
                  <a:srgbClr val="FFFFFF"/>
                </a:solidFill>
                <a:uFillTx/>
                <a:latin typeface="Corbel"/>
              </a:rPr>
              <a:t>Revised May 29, 2026</a:t>
            </a:r>
            <a:r>
              <a:rPr lang="en-US" sz="1000" b="0" i="0" u="none" strike="noStrike" kern="1200" cap="none" spc="0" baseline="0" dirty="0">
                <a:solidFill>
                  <a:srgbClr val="FFFFFF"/>
                </a:solidFill>
                <a:uFillTx/>
                <a:latin typeface="Corbe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6">
    <p:bg>
      <p:bgPr>
        <a:blipFill>
          <a:blip r:embed="rId2"/>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01EC3BE4-761D-8EBA-872C-8A4B85078058}"/>
              </a:ext>
            </a:extLst>
          </p:cNvPr>
          <p:cNvGrpSpPr/>
          <p:nvPr/>
        </p:nvGrpSpPr>
        <p:grpSpPr>
          <a:xfrm>
            <a:off x="150811" y="0"/>
            <a:ext cx="2436812" cy="6858000"/>
            <a:chOff x="150811" y="0"/>
            <a:chExt cx="2436812" cy="6858000"/>
          </a:xfrm>
        </p:grpSpPr>
        <p:sp>
          <p:nvSpPr>
            <p:cNvPr id="3" name="Freeform 6">
              <a:extLst>
                <a:ext uri="{FF2B5EF4-FFF2-40B4-BE49-F238E27FC236}">
                  <a16:creationId xmlns:a16="http://schemas.microsoft.com/office/drawing/2014/main" id="{7D725D68-0913-79A8-697D-DCF5DA99D07D}"/>
                </a:ext>
                <a:ext uri="{C183D7F6-B498-43B3-948B-1728B52AA6E4}">
                  <adec:decorative xmlns:adec="http://schemas.microsoft.com/office/drawing/2017/decorative" val="1"/>
                </a:ext>
              </a:extLst>
            </p:cNvPr>
            <p:cNvSpPr/>
            <p:nvPr/>
          </p:nvSpPr>
          <p:spPr>
            <a:xfrm>
              <a:off x="457200" y="0"/>
              <a:ext cx="1122361" cy="5329242"/>
            </a:xfrm>
            <a:custGeom>
              <a:avLst/>
              <a:gdLst>
                <a:gd name="f0" fmla="val w"/>
                <a:gd name="f1" fmla="val h"/>
                <a:gd name="f2" fmla="val 0"/>
                <a:gd name="f3" fmla="val 707"/>
                <a:gd name="f4" fmla="val 3357"/>
                <a:gd name="f5" fmla="val 3330"/>
                <a:gd name="f6" fmla="val 156"/>
                <a:gd name="f7" fmla="val 547"/>
                <a:gd name="f8" fmla="*/ f0 1 707"/>
                <a:gd name="f9" fmla="*/ f1 1 3357"/>
                <a:gd name="f10" fmla="+- f4 0 f2"/>
                <a:gd name="f11" fmla="+- f3 0 f2"/>
                <a:gd name="f12" fmla="*/ f11 1 707"/>
                <a:gd name="f13" fmla="*/ f10 1 3357"/>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7" h="3357">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4" name="Freeform 7">
              <a:extLst>
                <a:ext uri="{FF2B5EF4-FFF2-40B4-BE49-F238E27FC236}">
                  <a16:creationId xmlns:a16="http://schemas.microsoft.com/office/drawing/2014/main" id="{C4863850-3985-E3C4-E871-7F85FCC4593F}"/>
                </a:ext>
                <a:ext uri="{C183D7F6-B498-43B3-948B-1728B52AA6E4}">
                  <adec:decorative xmlns:adec="http://schemas.microsoft.com/office/drawing/2017/decorative" val="1"/>
                </a:ext>
              </a:extLst>
            </p:cNvPr>
            <p:cNvSpPr/>
            <p:nvPr/>
          </p:nvSpPr>
          <p:spPr>
            <a:xfrm>
              <a:off x="150811" y="0"/>
              <a:ext cx="1117597" cy="5276846"/>
            </a:xfrm>
            <a:custGeom>
              <a:avLst/>
              <a:gdLst>
                <a:gd name="f0" fmla="val w"/>
                <a:gd name="f1" fmla="val h"/>
                <a:gd name="f2" fmla="val 0"/>
                <a:gd name="f3" fmla="val 704"/>
                <a:gd name="f4" fmla="val 3324"/>
                <a:gd name="f5" fmla="val 545"/>
                <a:gd name="f6" fmla="val 3300"/>
                <a:gd name="f7" fmla="val 157"/>
                <a:gd name="f8" fmla="*/ f0 1 704"/>
                <a:gd name="f9" fmla="*/ f1 1 3324"/>
                <a:gd name="f10" fmla="+- f4 0 f2"/>
                <a:gd name="f11" fmla="+- f3 0 f2"/>
                <a:gd name="f12" fmla="*/ f11 1 704"/>
                <a:gd name="f13" fmla="*/ f10 1 3324"/>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4" h="3324">
                  <a:moveTo>
                    <a:pt x="f3" y="f2"/>
                  </a:moveTo>
                  <a:lnTo>
                    <a:pt x="f5" y="f2"/>
                  </a:lnTo>
                  <a:lnTo>
                    <a:pt x="f2" y="f6"/>
                  </a:lnTo>
                  <a:lnTo>
                    <a:pt x="f7" y="f4"/>
                  </a:lnTo>
                  <a:lnTo>
                    <a:pt x="f3" y="f2"/>
                  </a:lnTo>
                  <a:close/>
                </a:path>
              </a:pathLst>
            </a:custGeom>
            <a:solidFill>
              <a:srgbClr val="595959"/>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5" name="Freeform 8">
              <a:extLst>
                <a:ext uri="{FF2B5EF4-FFF2-40B4-BE49-F238E27FC236}">
                  <a16:creationId xmlns:a16="http://schemas.microsoft.com/office/drawing/2014/main" id="{2D38F99E-DFF9-4119-EDAB-0100CFBF526C}"/>
                </a:ext>
                <a:ext uri="{C183D7F6-B498-43B3-948B-1728B52AA6E4}">
                  <adec:decorative xmlns:adec="http://schemas.microsoft.com/office/drawing/2017/decorative" val="1"/>
                </a:ext>
              </a:extLst>
            </p:cNvPr>
            <p:cNvSpPr/>
            <p:nvPr/>
          </p:nvSpPr>
          <p:spPr>
            <a:xfrm>
              <a:off x="150811" y="5238753"/>
              <a:ext cx="1228725" cy="1619246"/>
            </a:xfrm>
            <a:custGeom>
              <a:avLst/>
              <a:gdLst>
                <a:gd name="f0" fmla="val w"/>
                <a:gd name="f1" fmla="val h"/>
                <a:gd name="f2" fmla="val 0"/>
                <a:gd name="f3" fmla="val 774"/>
                <a:gd name="f4" fmla="val 1020"/>
                <a:gd name="f5" fmla="val 740"/>
                <a:gd name="f6" fmla="*/ f0 1 774"/>
                <a:gd name="f7" fmla="*/ f1 1 1020"/>
                <a:gd name="f8" fmla="+- f4 0 f2"/>
                <a:gd name="f9" fmla="+- f3 0 f2"/>
                <a:gd name="f10" fmla="*/ f9 1 774"/>
                <a:gd name="f11" fmla="*/ f8 1 1020"/>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774" h="1020">
                  <a:moveTo>
                    <a:pt x="f2" y="f2"/>
                  </a:moveTo>
                  <a:lnTo>
                    <a:pt x="f5" y="f4"/>
                  </a:lnTo>
                  <a:lnTo>
                    <a:pt x="f3" y="f4"/>
                  </a:lnTo>
                  <a:lnTo>
                    <a:pt x="f2" y="f2"/>
                  </a:lnTo>
                  <a:close/>
                </a:path>
              </a:pathLst>
            </a:custGeom>
            <a:solidFill>
              <a:srgbClr val="262626"/>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6" name="Freeform 9">
              <a:extLst>
                <a:ext uri="{FF2B5EF4-FFF2-40B4-BE49-F238E27FC236}">
                  <a16:creationId xmlns:a16="http://schemas.microsoft.com/office/drawing/2014/main" id="{1884F9E9-ED33-9F99-FD05-87DDEEF4D37A}"/>
                </a:ext>
                <a:ext uri="{C183D7F6-B498-43B3-948B-1728B52AA6E4}">
                  <adec:decorative xmlns:adec="http://schemas.microsoft.com/office/drawing/2017/decorative" val="1"/>
                </a:ext>
              </a:extLst>
            </p:cNvPr>
            <p:cNvSpPr/>
            <p:nvPr/>
          </p:nvSpPr>
          <p:spPr>
            <a:xfrm>
              <a:off x="457200" y="5291139"/>
              <a:ext cx="1495428" cy="1566860"/>
            </a:xfrm>
            <a:custGeom>
              <a:avLst/>
              <a:gdLst>
                <a:gd name="f0" fmla="val w"/>
                <a:gd name="f1" fmla="val h"/>
                <a:gd name="f2" fmla="val 0"/>
                <a:gd name="f3" fmla="val 942"/>
                <a:gd name="f4" fmla="val 987"/>
                <a:gd name="f5" fmla="val 909"/>
                <a:gd name="f6" fmla="*/ f0 1 942"/>
                <a:gd name="f7" fmla="*/ f1 1 987"/>
                <a:gd name="f8" fmla="+- f4 0 f2"/>
                <a:gd name="f9" fmla="+- f3 0 f2"/>
                <a:gd name="f10" fmla="*/ f9 1 942"/>
                <a:gd name="f11" fmla="*/ f8 1 987"/>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42" h="987">
                  <a:moveTo>
                    <a:pt x="f2" y="f2"/>
                  </a:moveTo>
                  <a:lnTo>
                    <a:pt x="f5" y="f4"/>
                  </a:lnTo>
                  <a:lnTo>
                    <a:pt x="f3" y="f4"/>
                  </a:lnTo>
                  <a:lnTo>
                    <a:pt x="f2" y="f2"/>
                  </a:lnTo>
                  <a:close/>
                </a:path>
              </a:pathLst>
            </a:custGeom>
            <a:solidFill>
              <a:srgbClr val="0C5A82"/>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7" name="Freeform 10">
              <a:extLst>
                <a:ext uri="{FF2B5EF4-FFF2-40B4-BE49-F238E27FC236}">
                  <a16:creationId xmlns:a16="http://schemas.microsoft.com/office/drawing/2014/main" id="{D01E8827-4492-219B-248C-4C113B11D131}"/>
                </a:ext>
                <a:ext uri="{C183D7F6-B498-43B3-948B-1728B52AA6E4}">
                  <adec:decorative xmlns:adec="http://schemas.microsoft.com/office/drawing/2017/decorative" val="1"/>
                </a:ext>
              </a:extLst>
            </p:cNvPr>
            <p:cNvSpPr/>
            <p:nvPr/>
          </p:nvSpPr>
          <p:spPr>
            <a:xfrm>
              <a:off x="457200" y="5286375"/>
              <a:ext cx="2130423" cy="1571625"/>
            </a:xfrm>
            <a:custGeom>
              <a:avLst/>
              <a:gdLst>
                <a:gd name="f0" fmla="val w"/>
                <a:gd name="f1" fmla="val h"/>
                <a:gd name="f2" fmla="val 0"/>
                <a:gd name="f3" fmla="val 1342"/>
                <a:gd name="f4" fmla="val 990"/>
                <a:gd name="f5" fmla="val 3"/>
                <a:gd name="f6" fmla="val 942"/>
                <a:gd name="f7" fmla="val 156"/>
                <a:gd name="f8" fmla="val 27"/>
                <a:gd name="f9" fmla="*/ f0 1 1342"/>
                <a:gd name="f10" fmla="*/ f1 1 990"/>
                <a:gd name="f11" fmla="+- f4 0 f2"/>
                <a:gd name="f12" fmla="+- f3 0 f2"/>
                <a:gd name="f13" fmla="*/ f12 1 1342"/>
                <a:gd name="f14" fmla="*/ f11 1 990"/>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1342" h="990">
                  <a:moveTo>
                    <a:pt x="f2" y="f5"/>
                  </a:moveTo>
                  <a:lnTo>
                    <a:pt x="f6" y="f4"/>
                  </a:lnTo>
                  <a:lnTo>
                    <a:pt x="f3" y="f4"/>
                  </a:lnTo>
                  <a:lnTo>
                    <a:pt x="f7" y="f8"/>
                  </a:lnTo>
                  <a:lnTo>
                    <a:pt x="f2" y="f2"/>
                  </a:lnTo>
                  <a:lnTo>
                    <a:pt x="f2" y="f5"/>
                  </a:lnTo>
                  <a:close/>
                </a:path>
              </a:pathLst>
            </a:custGeom>
            <a:solidFill>
              <a:srgbClr val="1287C3"/>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8" name="Freeform 11">
              <a:extLst>
                <a:ext uri="{FF2B5EF4-FFF2-40B4-BE49-F238E27FC236}">
                  <a16:creationId xmlns:a16="http://schemas.microsoft.com/office/drawing/2014/main" id="{A1BD8C95-5E06-5C05-5A64-1D13C16935FC}"/>
                </a:ext>
                <a:ext uri="{C183D7F6-B498-43B3-948B-1728B52AA6E4}">
                  <adec:decorative xmlns:adec="http://schemas.microsoft.com/office/drawing/2017/decorative" val="1"/>
                </a:ext>
              </a:extLst>
            </p:cNvPr>
            <p:cNvSpPr/>
            <p:nvPr/>
          </p:nvSpPr>
          <p:spPr>
            <a:xfrm>
              <a:off x="150811" y="5238753"/>
              <a:ext cx="1695453" cy="1619246"/>
            </a:xfrm>
            <a:custGeom>
              <a:avLst/>
              <a:gdLst>
                <a:gd name="f0" fmla="val w"/>
                <a:gd name="f1" fmla="val h"/>
                <a:gd name="f2" fmla="val 0"/>
                <a:gd name="f3" fmla="val 1068"/>
                <a:gd name="f4" fmla="val 1020"/>
                <a:gd name="f5" fmla="val 184"/>
                <a:gd name="f6" fmla="val 60"/>
                <a:gd name="f7" fmla="val 154"/>
                <a:gd name="f8" fmla="val 27"/>
                <a:gd name="f9" fmla="val 157"/>
                <a:gd name="f10" fmla="val 24"/>
                <a:gd name="f11" fmla="val 774"/>
                <a:gd name="f12" fmla="*/ f0 1 1068"/>
                <a:gd name="f13" fmla="*/ f1 1 1020"/>
                <a:gd name="f14" fmla="+- f4 0 f2"/>
                <a:gd name="f15" fmla="+- f3 0 f2"/>
                <a:gd name="f16" fmla="*/ f15 1 1068"/>
                <a:gd name="f17" fmla="*/ f14 1 1020"/>
                <a:gd name="f18" fmla="*/ 0 1 f16"/>
                <a:gd name="f19" fmla="*/ f3 1 f16"/>
                <a:gd name="f20" fmla="*/ 0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1068" h="1020">
                  <a:moveTo>
                    <a:pt x="f3" y="f4"/>
                  </a:moveTo>
                  <a:lnTo>
                    <a:pt x="f5" y="f6"/>
                  </a:lnTo>
                  <a:lnTo>
                    <a:pt x="f7" y="f8"/>
                  </a:lnTo>
                  <a:lnTo>
                    <a:pt x="f9" y="f8"/>
                  </a:lnTo>
                  <a:lnTo>
                    <a:pt x="f9" y="f10"/>
                  </a:lnTo>
                  <a:lnTo>
                    <a:pt x="f7" y="f10"/>
                  </a:lnTo>
                  <a:lnTo>
                    <a:pt x="f2" y="f2"/>
                  </a:lnTo>
                  <a:lnTo>
                    <a:pt x="f2" y="f2"/>
                  </a:lnTo>
                  <a:lnTo>
                    <a:pt x="f11" y="f4"/>
                  </a:lnTo>
                  <a:lnTo>
                    <a:pt x="f3" y="f4"/>
                  </a:lnTo>
                  <a:close/>
                </a:path>
              </a:pathLst>
            </a:custGeom>
            <a:solidFill>
              <a:srgbClr val="40404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grpSp>
      <p:grpSp>
        <p:nvGrpSpPr>
          <p:cNvPr id="9" name="Group 20">
            <a:extLst>
              <a:ext uri="{FF2B5EF4-FFF2-40B4-BE49-F238E27FC236}">
                <a16:creationId xmlns:a16="http://schemas.microsoft.com/office/drawing/2014/main" id="{1D6CA6C1-F15B-0394-24A7-0CB29A2BAAD6}"/>
              </a:ext>
            </a:extLst>
          </p:cNvPr>
          <p:cNvGrpSpPr/>
          <p:nvPr/>
        </p:nvGrpSpPr>
        <p:grpSpPr>
          <a:xfrm>
            <a:off x="150811" y="0"/>
            <a:ext cx="2436812" cy="6858000"/>
            <a:chOff x="150811" y="0"/>
            <a:chExt cx="2436812" cy="6858000"/>
          </a:xfrm>
        </p:grpSpPr>
        <p:sp>
          <p:nvSpPr>
            <p:cNvPr id="10" name="Freeform 6">
              <a:extLst>
                <a:ext uri="{FF2B5EF4-FFF2-40B4-BE49-F238E27FC236}">
                  <a16:creationId xmlns:a16="http://schemas.microsoft.com/office/drawing/2014/main" id="{5423E1A9-8E56-0146-A1C1-366E8DB912E9}"/>
                </a:ext>
                <a:ext uri="{C183D7F6-B498-43B3-948B-1728B52AA6E4}">
                  <adec:decorative xmlns:adec="http://schemas.microsoft.com/office/drawing/2017/decorative" val="1"/>
                </a:ext>
              </a:extLst>
            </p:cNvPr>
            <p:cNvSpPr/>
            <p:nvPr/>
          </p:nvSpPr>
          <p:spPr>
            <a:xfrm>
              <a:off x="457200" y="0"/>
              <a:ext cx="1122361" cy="5329242"/>
            </a:xfrm>
            <a:custGeom>
              <a:avLst/>
              <a:gdLst>
                <a:gd name="f0" fmla="val w"/>
                <a:gd name="f1" fmla="val h"/>
                <a:gd name="f2" fmla="val 0"/>
                <a:gd name="f3" fmla="val 707"/>
                <a:gd name="f4" fmla="val 3357"/>
                <a:gd name="f5" fmla="val 3330"/>
                <a:gd name="f6" fmla="val 156"/>
                <a:gd name="f7" fmla="val 547"/>
                <a:gd name="f8" fmla="*/ f0 1 707"/>
                <a:gd name="f9" fmla="*/ f1 1 3357"/>
                <a:gd name="f10" fmla="+- f4 0 f2"/>
                <a:gd name="f11" fmla="+- f3 0 f2"/>
                <a:gd name="f12" fmla="*/ f11 1 707"/>
                <a:gd name="f13" fmla="*/ f10 1 3357"/>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7" h="3357">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1" name="Freeform 7">
              <a:extLst>
                <a:ext uri="{FF2B5EF4-FFF2-40B4-BE49-F238E27FC236}">
                  <a16:creationId xmlns:a16="http://schemas.microsoft.com/office/drawing/2014/main" id="{B9D83416-C216-A79E-B35E-F9E2629EE94B}"/>
                </a:ext>
                <a:ext uri="{C183D7F6-B498-43B3-948B-1728B52AA6E4}">
                  <adec:decorative xmlns:adec="http://schemas.microsoft.com/office/drawing/2017/decorative" val="1"/>
                </a:ext>
              </a:extLst>
            </p:cNvPr>
            <p:cNvSpPr/>
            <p:nvPr/>
          </p:nvSpPr>
          <p:spPr>
            <a:xfrm>
              <a:off x="150811" y="0"/>
              <a:ext cx="1117597" cy="5276846"/>
            </a:xfrm>
            <a:custGeom>
              <a:avLst/>
              <a:gdLst>
                <a:gd name="f0" fmla="val w"/>
                <a:gd name="f1" fmla="val h"/>
                <a:gd name="f2" fmla="val 0"/>
                <a:gd name="f3" fmla="val 704"/>
                <a:gd name="f4" fmla="val 3324"/>
                <a:gd name="f5" fmla="val 545"/>
                <a:gd name="f6" fmla="val 3300"/>
                <a:gd name="f7" fmla="val 157"/>
                <a:gd name="f8" fmla="*/ f0 1 704"/>
                <a:gd name="f9" fmla="*/ f1 1 3324"/>
                <a:gd name="f10" fmla="+- f4 0 f2"/>
                <a:gd name="f11" fmla="+- f3 0 f2"/>
                <a:gd name="f12" fmla="*/ f11 1 704"/>
                <a:gd name="f13" fmla="*/ f10 1 3324"/>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4" h="3324">
                  <a:moveTo>
                    <a:pt x="f3" y="f2"/>
                  </a:moveTo>
                  <a:lnTo>
                    <a:pt x="f5" y="f2"/>
                  </a:lnTo>
                  <a:lnTo>
                    <a:pt x="f2" y="f6"/>
                  </a:lnTo>
                  <a:lnTo>
                    <a:pt x="f7" y="f4"/>
                  </a:lnTo>
                  <a:lnTo>
                    <a:pt x="f3" y="f2"/>
                  </a:lnTo>
                  <a:close/>
                </a:path>
              </a:pathLst>
            </a:custGeom>
            <a:solidFill>
              <a:srgbClr val="595959"/>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2" name="Freeform 8">
              <a:extLst>
                <a:ext uri="{FF2B5EF4-FFF2-40B4-BE49-F238E27FC236}">
                  <a16:creationId xmlns:a16="http://schemas.microsoft.com/office/drawing/2014/main" id="{B50B13F6-784D-8F82-6C18-72ECA0E0EAD7}"/>
                </a:ext>
                <a:ext uri="{C183D7F6-B498-43B3-948B-1728B52AA6E4}">
                  <adec:decorative xmlns:adec="http://schemas.microsoft.com/office/drawing/2017/decorative" val="1"/>
                </a:ext>
              </a:extLst>
            </p:cNvPr>
            <p:cNvSpPr/>
            <p:nvPr/>
          </p:nvSpPr>
          <p:spPr>
            <a:xfrm>
              <a:off x="150811" y="5238753"/>
              <a:ext cx="1228725" cy="1619246"/>
            </a:xfrm>
            <a:custGeom>
              <a:avLst/>
              <a:gdLst>
                <a:gd name="f0" fmla="val w"/>
                <a:gd name="f1" fmla="val h"/>
                <a:gd name="f2" fmla="val 0"/>
                <a:gd name="f3" fmla="val 774"/>
                <a:gd name="f4" fmla="val 1020"/>
                <a:gd name="f5" fmla="val 740"/>
                <a:gd name="f6" fmla="*/ f0 1 774"/>
                <a:gd name="f7" fmla="*/ f1 1 1020"/>
                <a:gd name="f8" fmla="+- f4 0 f2"/>
                <a:gd name="f9" fmla="+- f3 0 f2"/>
                <a:gd name="f10" fmla="*/ f9 1 774"/>
                <a:gd name="f11" fmla="*/ f8 1 1020"/>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774" h="1020">
                  <a:moveTo>
                    <a:pt x="f2" y="f2"/>
                  </a:moveTo>
                  <a:lnTo>
                    <a:pt x="f5" y="f4"/>
                  </a:lnTo>
                  <a:lnTo>
                    <a:pt x="f3" y="f4"/>
                  </a:lnTo>
                  <a:lnTo>
                    <a:pt x="f2" y="f2"/>
                  </a:lnTo>
                  <a:close/>
                </a:path>
              </a:pathLst>
            </a:custGeom>
            <a:solidFill>
              <a:srgbClr val="262626"/>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3" name="Freeform 9">
              <a:extLst>
                <a:ext uri="{FF2B5EF4-FFF2-40B4-BE49-F238E27FC236}">
                  <a16:creationId xmlns:a16="http://schemas.microsoft.com/office/drawing/2014/main" id="{9A3C34CC-58F9-55FF-9218-12630C8C2F1A}"/>
                </a:ext>
                <a:ext uri="{C183D7F6-B498-43B3-948B-1728B52AA6E4}">
                  <adec:decorative xmlns:adec="http://schemas.microsoft.com/office/drawing/2017/decorative" val="1"/>
                </a:ext>
              </a:extLst>
            </p:cNvPr>
            <p:cNvSpPr/>
            <p:nvPr/>
          </p:nvSpPr>
          <p:spPr>
            <a:xfrm>
              <a:off x="457200" y="5291139"/>
              <a:ext cx="1495428" cy="1566860"/>
            </a:xfrm>
            <a:custGeom>
              <a:avLst/>
              <a:gdLst>
                <a:gd name="f0" fmla="val w"/>
                <a:gd name="f1" fmla="val h"/>
                <a:gd name="f2" fmla="val 0"/>
                <a:gd name="f3" fmla="val 942"/>
                <a:gd name="f4" fmla="val 987"/>
                <a:gd name="f5" fmla="val 909"/>
                <a:gd name="f6" fmla="*/ f0 1 942"/>
                <a:gd name="f7" fmla="*/ f1 1 987"/>
                <a:gd name="f8" fmla="+- f4 0 f2"/>
                <a:gd name="f9" fmla="+- f3 0 f2"/>
                <a:gd name="f10" fmla="*/ f9 1 942"/>
                <a:gd name="f11" fmla="*/ f8 1 987"/>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42" h="987">
                  <a:moveTo>
                    <a:pt x="f2" y="f2"/>
                  </a:moveTo>
                  <a:lnTo>
                    <a:pt x="f5" y="f4"/>
                  </a:lnTo>
                  <a:lnTo>
                    <a:pt x="f3" y="f4"/>
                  </a:lnTo>
                  <a:lnTo>
                    <a:pt x="f2" y="f2"/>
                  </a:lnTo>
                  <a:close/>
                </a:path>
              </a:pathLst>
            </a:custGeom>
            <a:solidFill>
              <a:srgbClr val="0C5A82"/>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4" name="Freeform 10">
              <a:extLst>
                <a:ext uri="{FF2B5EF4-FFF2-40B4-BE49-F238E27FC236}">
                  <a16:creationId xmlns:a16="http://schemas.microsoft.com/office/drawing/2014/main" id="{EBC3F683-39D2-8DB8-1826-AF55E8164886}"/>
                </a:ext>
                <a:ext uri="{C183D7F6-B498-43B3-948B-1728B52AA6E4}">
                  <adec:decorative xmlns:adec="http://schemas.microsoft.com/office/drawing/2017/decorative" val="1"/>
                </a:ext>
              </a:extLst>
            </p:cNvPr>
            <p:cNvSpPr/>
            <p:nvPr/>
          </p:nvSpPr>
          <p:spPr>
            <a:xfrm>
              <a:off x="457200" y="5286375"/>
              <a:ext cx="2130423" cy="1571625"/>
            </a:xfrm>
            <a:custGeom>
              <a:avLst/>
              <a:gdLst>
                <a:gd name="f0" fmla="val w"/>
                <a:gd name="f1" fmla="val h"/>
                <a:gd name="f2" fmla="val 0"/>
                <a:gd name="f3" fmla="val 1342"/>
                <a:gd name="f4" fmla="val 990"/>
                <a:gd name="f5" fmla="val 3"/>
                <a:gd name="f6" fmla="val 942"/>
                <a:gd name="f7" fmla="val 156"/>
                <a:gd name="f8" fmla="val 27"/>
                <a:gd name="f9" fmla="*/ f0 1 1342"/>
                <a:gd name="f10" fmla="*/ f1 1 990"/>
                <a:gd name="f11" fmla="+- f4 0 f2"/>
                <a:gd name="f12" fmla="+- f3 0 f2"/>
                <a:gd name="f13" fmla="*/ f12 1 1342"/>
                <a:gd name="f14" fmla="*/ f11 1 990"/>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1342" h="990">
                  <a:moveTo>
                    <a:pt x="f2" y="f5"/>
                  </a:moveTo>
                  <a:lnTo>
                    <a:pt x="f6" y="f4"/>
                  </a:lnTo>
                  <a:lnTo>
                    <a:pt x="f3" y="f4"/>
                  </a:lnTo>
                  <a:lnTo>
                    <a:pt x="f7" y="f8"/>
                  </a:lnTo>
                  <a:lnTo>
                    <a:pt x="f2" y="f2"/>
                  </a:lnTo>
                  <a:lnTo>
                    <a:pt x="f2" y="f5"/>
                  </a:lnTo>
                  <a:close/>
                </a:path>
              </a:pathLst>
            </a:custGeom>
            <a:solidFill>
              <a:srgbClr val="1287C3"/>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5" name="Freeform 11">
              <a:extLst>
                <a:ext uri="{FF2B5EF4-FFF2-40B4-BE49-F238E27FC236}">
                  <a16:creationId xmlns:a16="http://schemas.microsoft.com/office/drawing/2014/main" id="{DD3E3FB7-A511-3593-90C4-FA05B316014A}"/>
                </a:ext>
                <a:ext uri="{C183D7F6-B498-43B3-948B-1728B52AA6E4}">
                  <adec:decorative xmlns:adec="http://schemas.microsoft.com/office/drawing/2017/decorative" val="1"/>
                </a:ext>
              </a:extLst>
            </p:cNvPr>
            <p:cNvSpPr/>
            <p:nvPr/>
          </p:nvSpPr>
          <p:spPr>
            <a:xfrm>
              <a:off x="150811" y="5238753"/>
              <a:ext cx="1695453" cy="1619246"/>
            </a:xfrm>
            <a:custGeom>
              <a:avLst/>
              <a:gdLst>
                <a:gd name="f0" fmla="val w"/>
                <a:gd name="f1" fmla="val h"/>
                <a:gd name="f2" fmla="val 0"/>
                <a:gd name="f3" fmla="val 1068"/>
                <a:gd name="f4" fmla="val 1020"/>
                <a:gd name="f5" fmla="val 184"/>
                <a:gd name="f6" fmla="val 60"/>
                <a:gd name="f7" fmla="val 154"/>
                <a:gd name="f8" fmla="val 27"/>
                <a:gd name="f9" fmla="val 157"/>
                <a:gd name="f10" fmla="val 24"/>
                <a:gd name="f11" fmla="val 774"/>
                <a:gd name="f12" fmla="*/ f0 1 1068"/>
                <a:gd name="f13" fmla="*/ f1 1 1020"/>
                <a:gd name="f14" fmla="+- f4 0 f2"/>
                <a:gd name="f15" fmla="+- f3 0 f2"/>
                <a:gd name="f16" fmla="*/ f15 1 1068"/>
                <a:gd name="f17" fmla="*/ f14 1 1020"/>
                <a:gd name="f18" fmla="*/ 0 1 f16"/>
                <a:gd name="f19" fmla="*/ f3 1 f16"/>
                <a:gd name="f20" fmla="*/ 0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1068" h="1020">
                  <a:moveTo>
                    <a:pt x="f3" y="f4"/>
                  </a:moveTo>
                  <a:lnTo>
                    <a:pt x="f5" y="f6"/>
                  </a:lnTo>
                  <a:lnTo>
                    <a:pt x="f7" y="f8"/>
                  </a:lnTo>
                  <a:lnTo>
                    <a:pt x="f9" y="f8"/>
                  </a:lnTo>
                  <a:lnTo>
                    <a:pt x="f9" y="f10"/>
                  </a:lnTo>
                  <a:lnTo>
                    <a:pt x="f7" y="f10"/>
                  </a:lnTo>
                  <a:lnTo>
                    <a:pt x="f2" y="f2"/>
                  </a:lnTo>
                  <a:lnTo>
                    <a:pt x="f2" y="f2"/>
                  </a:lnTo>
                  <a:lnTo>
                    <a:pt x="f11" y="f4"/>
                  </a:lnTo>
                  <a:lnTo>
                    <a:pt x="f3" y="f4"/>
                  </a:lnTo>
                  <a:close/>
                </a:path>
              </a:pathLst>
            </a:custGeom>
            <a:solidFill>
              <a:srgbClr val="40404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grpSp>
      <p:sp>
        <p:nvSpPr>
          <p:cNvPr id="16" name="Title 4">
            <a:extLst>
              <a:ext uri="{FF2B5EF4-FFF2-40B4-BE49-F238E27FC236}">
                <a16:creationId xmlns:a16="http://schemas.microsoft.com/office/drawing/2014/main" id="{E31CBAAA-F338-7E14-8464-8ED172FFEC90}"/>
              </a:ext>
            </a:extLst>
          </p:cNvPr>
          <p:cNvSpPr txBox="1">
            <a:spLocks noGrp="1"/>
          </p:cNvSpPr>
          <p:nvPr>
            <p:ph type="title"/>
          </p:nvPr>
        </p:nvSpPr>
        <p:spPr>
          <a:xfrm>
            <a:off x="1268408" y="1581154"/>
            <a:ext cx="4278925" cy="1752603"/>
          </a:xfrm>
        </p:spPr>
        <p:txBody>
          <a:bodyPr anchor="ctr">
            <a:normAutofit/>
          </a:bodyPr>
          <a:lstStyle/>
          <a:p>
            <a:pPr lvl="0"/>
            <a:r>
              <a:rPr lang="en-US" sz="4400" b="1" dirty="0" err="1"/>
              <a:t>LAI’s</a:t>
            </a:r>
            <a:r>
              <a:rPr lang="en-US" sz="4400" b="1" dirty="0"/>
              <a:t> NAME</a:t>
            </a:r>
          </a:p>
        </p:txBody>
      </p:sp>
      <p:sp>
        <p:nvSpPr>
          <p:cNvPr id="17" name="Text Placeholder 6">
            <a:extLst>
              <a:ext uri="{FF2B5EF4-FFF2-40B4-BE49-F238E27FC236}">
                <a16:creationId xmlns:a16="http://schemas.microsoft.com/office/drawing/2014/main" id="{A156C0DD-3C97-1D28-84E5-FF0390D1B5E0}"/>
              </a:ext>
            </a:extLst>
          </p:cNvPr>
          <p:cNvSpPr txBox="1">
            <a:spLocks noGrp="1"/>
          </p:cNvSpPr>
          <p:nvPr>
            <p:ph type="body" idx="2"/>
          </p:nvPr>
        </p:nvSpPr>
        <p:spPr>
          <a:xfrm>
            <a:off x="1522411" y="2260579"/>
            <a:ext cx="4278925" cy="3124203"/>
          </a:xfrm>
        </p:spPr>
        <p:txBody>
          <a:bodyPr anchorCtr="0"/>
          <a:lstStyle/>
          <a:p>
            <a:pPr lvl="0" algn="l">
              <a:spcBef>
                <a:spcPts val="1000"/>
              </a:spcBef>
              <a:buChar char="•"/>
            </a:pPr>
            <a:r>
              <a:rPr lang="en-US" sz="4000"/>
              <a:t>Phone Number</a:t>
            </a:r>
          </a:p>
          <a:p>
            <a:pPr lvl="0" algn="l">
              <a:spcBef>
                <a:spcPts val="1000"/>
              </a:spcBef>
              <a:buChar char="•"/>
            </a:pPr>
            <a:r>
              <a:rPr lang="en-US" sz="4000"/>
              <a:t>Email</a:t>
            </a:r>
          </a:p>
        </p:txBody>
      </p:sp>
      <p:sp>
        <p:nvSpPr>
          <p:cNvPr id="18" name="Rounded Rectangle 16">
            <a:extLst>
              <a:ext uri="{FF2B5EF4-FFF2-40B4-BE49-F238E27FC236}">
                <a16:creationId xmlns:a16="http://schemas.microsoft.com/office/drawing/2014/main" id="{B5C7EE9B-5152-DEC2-9E77-CF7F5A53A9EB}"/>
              </a:ext>
              <a:ext uri="{C183D7F6-B498-43B3-948B-1728B52AA6E4}">
                <adec:decorative xmlns:adec="http://schemas.microsoft.com/office/drawing/2017/decorative" val="1"/>
              </a:ext>
            </a:extLst>
          </p:cNvPr>
          <p:cNvSpPr>
            <a:spLocks noMove="1" noResize="1"/>
          </p:cNvSpPr>
          <p:nvPr/>
        </p:nvSpPr>
        <p:spPr>
          <a:xfrm>
            <a:off x="6096003" y="648931"/>
            <a:ext cx="5407020" cy="5231968"/>
          </a:xfrm>
          <a:custGeom>
            <a:avLst/>
            <a:gdLst>
              <a:gd name="f0" fmla="val 10800000"/>
              <a:gd name="f1" fmla="val 5400000"/>
              <a:gd name="f2" fmla="val 16200000"/>
              <a:gd name="f3" fmla="val w"/>
              <a:gd name="f4" fmla="val h"/>
              <a:gd name="f5" fmla="val ss"/>
              <a:gd name="f6" fmla="val 0"/>
              <a:gd name="f7" fmla="*/ 5419351 1 1725033"/>
              <a:gd name="f8" fmla="val 45"/>
              <a:gd name="f9" fmla="val 1044"/>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38103" cap="rnd">
            <a:solidFill>
              <a:srgbClr val="CDD0D1"/>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orbel"/>
            </a:endParaRPr>
          </a:p>
        </p:txBody>
      </p:sp>
      <p:pic>
        <p:nvPicPr>
          <p:cNvPr id="19" name="Content Placeholder 7" descr="A blue and gold logo&#10;&#10;Description automatically generated">
            <a:extLst>
              <a:ext uri="{FF2B5EF4-FFF2-40B4-BE49-F238E27FC236}">
                <a16:creationId xmlns:a16="http://schemas.microsoft.com/office/drawing/2014/main" id="{7B4FFCEB-5988-D7F0-2E74-7636DFFFE437}"/>
              </a:ext>
            </a:extLst>
          </p:cNvPr>
          <p:cNvPicPr>
            <a:picLocks noGrp="1" noChangeAspect="1"/>
          </p:cNvPicPr>
          <p:nvPr>
            <p:ph idx="1"/>
          </p:nvPr>
        </p:nvPicPr>
        <p:blipFill>
          <a:blip r:embed="rId3"/>
          <a:stretch>
            <a:fillRect/>
          </a:stretch>
        </p:blipFill>
        <p:spPr>
          <a:xfrm>
            <a:off x="6538810" y="1011765"/>
            <a:ext cx="4535341" cy="4546707"/>
          </a:xfrm>
        </p:spPr>
      </p:pic>
      <p:pic>
        <p:nvPicPr>
          <p:cNvPr id="21" name="Picture 20">
            <a:extLst>
              <a:ext uri="{FF2B5EF4-FFF2-40B4-BE49-F238E27FC236}">
                <a16:creationId xmlns:a16="http://schemas.microsoft.com/office/drawing/2014/main" id="{2532F87A-345B-8DCF-7812-5F322B000A4C}"/>
              </a:ext>
            </a:extLst>
          </p:cNvPr>
          <p:cNvPicPr>
            <a:picLocks noChangeAspect="1"/>
          </p:cNvPicPr>
          <p:nvPr/>
        </p:nvPicPr>
        <p:blipFill>
          <a:blip r:embed="rId4"/>
          <a:stretch>
            <a:fillRect/>
          </a:stretch>
        </p:blipFill>
        <p:spPr>
          <a:xfrm>
            <a:off x="6106887" y="674914"/>
            <a:ext cx="5396920" cy="52278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055B095-52F4-0F42-7346-2343B45D9D00}"/>
              </a:ext>
            </a:extLst>
          </p:cNvPr>
          <p:cNvPicPr>
            <a:picLocks noChangeAspect="1"/>
          </p:cNvPicPr>
          <p:nvPr/>
        </p:nvPicPr>
        <p:blipFill>
          <a:blip r:embed="rId3"/>
          <a:stretch>
            <a:fillRect/>
          </a:stretch>
        </p:blipFill>
        <p:spPr>
          <a:xfrm>
            <a:off x="4189360" y="994528"/>
            <a:ext cx="4286249" cy="4286249"/>
          </a:xfrm>
          <a:prstGeom prst="rect">
            <a:avLst/>
          </a:prstGeom>
          <a:noFill/>
          <a:ln cap="flat">
            <a:noFill/>
          </a:ln>
        </p:spPr>
      </p:pic>
      <p:sp>
        <p:nvSpPr>
          <p:cNvPr id="3" name="Rectangle: Rounded Corners 3">
            <a:extLst>
              <a:ext uri="{FF2B5EF4-FFF2-40B4-BE49-F238E27FC236}">
                <a16:creationId xmlns:a16="http://schemas.microsoft.com/office/drawing/2014/main" id="{5DC21DE5-CCB8-BC83-EDF7-06843C6787F1}"/>
              </a:ext>
            </a:extLst>
          </p:cNvPr>
          <p:cNvSpPr/>
          <p:nvPr/>
        </p:nvSpPr>
        <p:spPr>
          <a:xfrm>
            <a:off x="3109737" y="5446824"/>
            <a:ext cx="6680652" cy="65987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30ACEC"/>
          </a:solidFill>
          <a:ln w="15873" cap="rnd">
            <a:solidFill>
              <a:srgbClr val="0E4663"/>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0">
                <a:solidFill>
                  <a:srgbClr val="FFFFFF"/>
                </a:solidFill>
                <a:uFillTx/>
                <a:latin typeface="Corbel"/>
                <a:hlinkClick r:id="rId4"/>
              </a:rPr>
              <a:t>https://www.ncsbi.gov/omnixxlinks</a:t>
            </a:r>
            <a:endParaRPr lang="en-US" sz="3200" b="1" i="0" u="none" strike="noStrike" kern="1200" cap="none" spc="0" baseline="0">
              <a:solidFill>
                <a:srgbClr val="FFFFFF"/>
              </a:solidFill>
              <a:uFillTx/>
              <a:latin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9">
    <p:bg>
      <p:bgPr>
        <a:solidFill>
          <a:srgbClr val="B7BCB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956A3-9B73-42BD-9622-0777D8AAEA08}"/>
              </a:ext>
            </a:extLst>
          </p:cNvPr>
          <p:cNvSpPr txBox="1">
            <a:spLocks noGrp="1"/>
          </p:cNvSpPr>
          <p:nvPr>
            <p:ph type="title"/>
          </p:nvPr>
        </p:nvSpPr>
        <p:spPr>
          <a:xfrm>
            <a:off x="1413369" y="55174"/>
            <a:ext cx="10018715" cy="1752603"/>
          </a:xfrm>
        </p:spPr>
        <p:txBody>
          <a:bodyPr/>
          <a:lstStyle/>
          <a:p>
            <a:pPr lvl="0"/>
            <a:r>
              <a:rPr lang="en-US" b="1"/>
              <a:t>Objectives</a:t>
            </a:r>
          </a:p>
        </p:txBody>
      </p:sp>
      <p:grpSp>
        <p:nvGrpSpPr>
          <p:cNvPr id="3" name="Content Placeholder 6">
            <a:extLst>
              <a:ext uri="{FF2B5EF4-FFF2-40B4-BE49-F238E27FC236}">
                <a16:creationId xmlns:a16="http://schemas.microsoft.com/office/drawing/2014/main" id="{76649D13-D478-1E82-2C11-0CE5CDCD709C}"/>
              </a:ext>
            </a:extLst>
          </p:cNvPr>
          <p:cNvGrpSpPr/>
          <p:nvPr/>
        </p:nvGrpSpPr>
        <p:grpSpPr>
          <a:xfrm>
            <a:off x="1484308" y="1499734"/>
            <a:ext cx="10018715" cy="4567976"/>
            <a:chOff x="1484308" y="1499734"/>
            <a:chExt cx="10018715" cy="4567976"/>
          </a:xfrm>
        </p:grpSpPr>
        <p:sp>
          <p:nvSpPr>
            <p:cNvPr id="4" name="Freeform: Shape 3">
              <a:extLst>
                <a:ext uri="{FF2B5EF4-FFF2-40B4-BE49-F238E27FC236}">
                  <a16:creationId xmlns:a16="http://schemas.microsoft.com/office/drawing/2014/main" id="{AB01791E-7992-053D-F3FF-021BF62CECBA}"/>
                </a:ext>
              </a:extLst>
            </p:cNvPr>
            <p:cNvSpPr/>
            <p:nvPr/>
          </p:nvSpPr>
          <p:spPr>
            <a:xfrm>
              <a:off x="5091050" y="1587581"/>
              <a:ext cx="6411973" cy="702771"/>
            </a:xfrm>
            <a:custGeom>
              <a:avLst/>
              <a:gdLst>
                <a:gd name="f0" fmla="val 10800000"/>
                <a:gd name="f1" fmla="val 5400000"/>
                <a:gd name="f2" fmla="val 180"/>
                <a:gd name="f3" fmla="val w"/>
                <a:gd name="f4" fmla="val h"/>
                <a:gd name="f5" fmla="val 0"/>
                <a:gd name="f6" fmla="val 702766"/>
                <a:gd name="f7" fmla="val 6411975"/>
                <a:gd name="f8" fmla="val 1068687"/>
                <a:gd name="f9" fmla="val 5343288"/>
                <a:gd name="f10" fmla="val 5933504"/>
                <a:gd name="f11" fmla="val 697018"/>
                <a:gd name="f12" fmla="val 6411970"/>
                <a:gd name="f13" fmla="val 689928"/>
                <a:gd name="f14" fmla="val 5"/>
                <a:gd name="f15" fmla="val 478471"/>
                <a:gd name="f16" fmla="+- 0 0 -90"/>
                <a:gd name="f17" fmla="*/ f3 1 702766"/>
                <a:gd name="f18" fmla="*/ f4 1 6411975"/>
                <a:gd name="f19" fmla="+- f7 0 f5"/>
                <a:gd name="f20" fmla="+- f6 0 f5"/>
                <a:gd name="f21" fmla="*/ f16 f0 1"/>
                <a:gd name="f22" fmla="*/ f20 1 702766"/>
                <a:gd name="f23" fmla="*/ f19 1 6411975"/>
                <a:gd name="f24" fmla="*/ 117130 f20 1"/>
                <a:gd name="f25" fmla="*/ 0 f19 1"/>
                <a:gd name="f26" fmla="*/ 585636 f20 1"/>
                <a:gd name="f27" fmla="*/ 702766 f20 1"/>
                <a:gd name="f28" fmla="*/ 117130 f19 1"/>
                <a:gd name="f29" fmla="*/ 6411975 f19 1"/>
                <a:gd name="f30" fmla="*/ 0 f20 1"/>
                <a:gd name="f31" fmla="*/ f21 1 f2"/>
                <a:gd name="f32" fmla="*/ f24 1 702766"/>
                <a:gd name="f33" fmla="*/ f25 1 6411975"/>
                <a:gd name="f34" fmla="*/ f26 1 702766"/>
                <a:gd name="f35" fmla="*/ f27 1 702766"/>
                <a:gd name="f36" fmla="*/ f28 1 6411975"/>
                <a:gd name="f37" fmla="*/ f29 1 6411975"/>
                <a:gd name="f38" fmla="*/ f30 1 702766"/>
                <a:gd name="f39" fmla="*/ f5 1 f22"/>
                <a:gd name="f40" fmla="*/ f6 1 f22"/>
                <a:gd name="f41" fmla="*/ f5 1 f23"/>
                <a:gd name="f42" fmla="*/ f7 1 f23"/>
                <a:gd name="f43" fmla="+- f31 0 f1"/>
                <a:gd name="f44" fmla="*/ f32 1 f22"/>
                <a:gd name="f45" fmla="*/ f33 1 f23"/>
                <a:gd name="f46" fmla="*/ f34 1 f22"/>
                <a:gd name="f47" fmla="*/ f35 1 f22"/>
                <a:gd name="f48" fmla="*/ f36 1 f23"/>
                <a:gd name="f49" fmla="*/ f37 1 f23"/>
                <a:gd name="f50" fmla="*/ f38 1 f22"/>
                <a:gd name="f51" fmla="*/ f39 f17 1"/>
                <a:gd name="f52" fmla="*/ f40 f17 1"/>
                <a:gd name="f53" fmla="*/ f42 f18 1"/>
                <a:gd name="f54" fmla="*/ f41 f18 1"/>
                <a:gd name="f55" fmla="*/ f44 f17 1"/>
                <a:gd name="f56" fmla="*/ f45 f18 1"/>
                <a:gd name="f57" fmla="*/ f46 f17 1"/>
                <a:gd name="f58" fmla="*/ f47 f17 1"/>
                <a:gd name="f59" fmla="*/ f48 f18 1"/>
                <a:gd name="f60" fmla="*/ f49 f18 1"/>
                <a:gd name="f61" fmla="*/ f50 f17 1"/>
              </a:gdLst>
              <a:ahLst/>
              <a:cxnLst>
                <a:cxn ang="3cd4">
                  <a:pos x="hc" y="t"/>
                </a:cxn>
                <a:cxn ang="0">
                  <a:pos x="r" y="vc"/>
                </a:cxn>
                <a:cxn ang="cd4">
                  <a:pos x="hc" y="b"/>
                </a:cxn>
                <a:cxn ang="cd2">
                  <a:pos x="l" y="vc"/>
                </a:cxn>
                <a:cxn ang="f43">
                  <a:pos x="f55" y="f56"/>
                </a:cxn>
                <a:cxn ang="f43">
                  <a:pos x="f57" y="f56"/>
                </a:cxn>
                <a:cxn ang="f43">
                  <a:pos x="f58" y="f59"/>
                </a:cxn>
                <a:cxn ang="f43">
                  <a:pos x="f58" y="f60"/>
                </a:cxn>
                <a:cxn ang="f43">
                  <a:pos x="f58" y="f60"/>
                </a:cxn>
                <a:cxn ang="f43">
                  <a:pos x="f61" y="f60"/>
                </a:cxn>
                <a:cxn ang="f43">
                  <a:pos x="f61" y="f60"/>
                </a:cxn>
                <a:cxn ang="f43">
                  <a:pos x="f61" y="f59"/>
                </a:cxn>
                <a:cxn ang="f43">
                  <a:pos x="f55" y="f56"/>
                </a:cxn>
              </a:cxnLst>
              <a:rect l="f51" t="f54" r="f52" b="f53"/>
              <a:pathLst>
                <a:path w="702766" h="6411975">
                  <a:moveTo>
                    <a:pt x="f6" y="f8"/>
                  </a:moveTo>
                  <a:lnTo>
                    <a:pt x="f6" y="f9"/>
                  </a:lnTo>
                  <a:cubicBezTo>
                    <a:pt x="f6" y="f10"/>
                    <a:pt x="f11" y="f12"/>
                    <a:pt x="f13" y="f12"/>
                  </a:cubicBezTo>
                  <a:lnTo>
                    <a:pt x="f5" y="f12"/>
                  </a:lnTo>
                  <a:lnTo>
                    <a:pt x="f5" y="f12"/>
                  </a:lnTo>
                  <a:lnTo>
                    <a:pt x="f5" y="f14"/>
                  </a:lnTo>
                  <a:lnTo>
                    <a:pt x="f5" y="f14"/>
                  </a:lnTo>
                  <a:lnTo>
                    <a:pt x="f13" y="f14"/>
                  </a:lnTo>
                  <a:cubicBezTo>
                    <a:pt x="f11" y="f14"/>
                    <a:pt x="f6" y="f15"/>
                    <a:pt x="f6" y="f8"/>
                  </a:cubicBezTo>
                  <a:close/>
                </a:path>
              </a:pathLst>
            </a:custGeom>
            <a:solidFill>
              <a:srgbClr val="B6D7F5">
                <a:alpha val="90000"/>
              </a:srgbClr>
            </a:solidFill>
            <a:ln cap="flat">
              <a:noFill/>
              <a:prstDash val="solid"/>
            </a:ln>
          </p:spPr>
          <p:txBody>
            <a:bodyPr vert="horz" wrap="square" lIns="72393" tIns="70500" rIns="106692" bIns="70500" anchor="ctr" anchorCtr="0" compatLnSpc="1">
              <a:noAutofit/>
            </a:bodyPr>
            <a:lstStyle/>
            <a:p>
              <a:pPr marL="171450" marR="0" lvl="1" indent="-171450" algn="l" defTabSz="844548"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900" b="0" i="0" u="none" strike="noStrike" kern="1200" cap="none" spc="0" baseline="0">
                  <a:solidFill>
                    <a:srgbClr val="000000"/>
                  </a:solidFill>
                  <a:uFillTx/>
                  <a:latin typeface="Corbel"/>
                </a:rPr>
                <a:t>different computer systems that can be accessed by using any device with DCIN connectivity.</a:t>
              </a:r>
            </a:p>
          </p:txBody>
        </p:sp>
        <p:sp>
          <p:nvSpPr>
            <p:cNvPr id="5" name="Freeform: Shape 4">
              <a:extLst>
                <a:ext uri="{FF2B5EF4-FFF2-40B4-BE49-F238E27FC236}">
                  <a16:creationId xmlns:a16="http://schemas.microsoft.com/office/drawing/2014/main" id="{C57E640E-E912-20A1-3087-ECAD93DFB0A2}"/>
                </a:ext>
              </a:extLst>
            </p:cNvPr>
            <p:cNvSpPr/>
            <p:nvPr/>
          </p:nvSpPr>
          <p:spPr>
            <a:xfrm>
              <a:off x="1484308" y="1499734"/>
              <a:ext cx="3606731" cy="878454"/>
            </a:xfrm>
            <a:custGeom>
              <a:avLst/>
              <a:gdLst>
                <a:gd name="f0" fmla="val 10800000"/>
                <a:gd name="f1" fmla="val 5400000"/>
                <a:gd name="f2" fmla="val 180"/>
                <a:gd name="f3" fmla="val w"/>
                <a:gd name="f4" fmla="val h"/>
                <a:gd name="f5" fmla="val 0"/>
                <a:gd name="f6" fmla="val 3606736"/>
                <a:gd name="f7" fmla="val 878458"/>
                <a:gd name="f8" fmla="val 146413"/>
                <a:gd name="f9" fmla="val 65551"/>
                <a:gd name="f10" fmla="val 3460323"/>
                <a:gd name="f11" fmla="val 3541185"/>
                <a:gd name="f12" fmla="val 732045"/>
                <a:gd name="f13" fmla="val 812907"/>
                <a:gd name="f14" fmla="+- 0 0 -90"/>
                <a:gd name="f15" fmla="*/ f3 1 3606736"/>
                <a:gd name="f16" fmla="*/ f4 1 878458"/>
                <a:gd name="f17" fmla="+- f7 0 f5"/>
                <a:gd name="f18" fmla="+- f6 0 f5"/>
                <a:gd name="f19" fmla="*/ f14 f0 1"/>
                <a:gd name="f20" fmla="*/ f18 1 3606736"/>
                <a:gd name="f21" fmla="*/ f17 1 878458"/>
                <a:gd name="f22" fmla="*/ 0 f18 1"/>
                <a:gd name="f23" fmla="*/ 146413 f17 1"/>
                <a:gd name="f24" fmla="*/ 146413 f18 1"/>
                <a:gd name="f25" fmla="*/ 0 f17 1"/>
                <a:gd name="f26" fmla="*/ 3460323 f18 1"/>
                <a:gd name="f27" fmla="*/ 3606736 f18 1"/>
                <a:gd name="f28" fmla="*/ 732045 f17 1"/>
                <a:gd name="f29" fmla="*/ 878458 f17 1"/>
                <a:gd name="f30" fmla="*/ f19 1 f2"/>
                <a:gd name="f31" fmla="*/ f22 1 3606736"/>
                <a:gd name="f32" fmla="*/ f23 1 878458"/>
                <a:gd name="f33" fmla="*/ f24 1 3606736"/>
                <a:gd name="f34" fmla="*/ f25 1 878458"/>
                <a:gd name="f35" fmla="*/ f26 1 3606736"/>
                <a:gd name="f36" fmla="*/ f27 1 3606736"/>
                <a:gd name="f37" fmla="*/ f28 1 878458"/>
                <a:gd name="f38" fmla="*/ f29 1 878458"/>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606736" h="878458">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07DAD"/>
            </a:solidFill>
            <a:ln cap="flat">
              <a:noFill/>
              <a:prstDash val="solid"/>
            </a:ln>
          </p:spPr>
          <p:txBody>
            <a:bodyPr vert="horz" wrap="square" lIns="149559" tIns="96222" rIns="149559" bIns="96222" anchor="ctr" anchorCtr="1" compatLnSpc="1">
              <a:noAutofit/>
            </a:bodyPr>
            <a:lstStyle/>
            <a:p>
              <a:pPr marL="0" marR="0" lvl="0" indent="0" algn="ctr" defTabSz="1244598" rtl="0" fontAlgn="auto" hangingPunct="1">
                <a:lnSpc>
                  <a:spcPct val="90000"/>
                </a:lnSpc>
                <a:spcBef>
                  <a:spcPts val="0"/>
                </a:spcBef>
                <a:spcAft>
                  <a:spcPts val="1200"/>
                </a:spcAft>
                <a:buNone/>
                <a:tabLst/>
                <a:defRPr sz="1800" b="0" i="0" u="none" strike="noStrike" kern="0" cap="none" spc="0" baseline="0">
                  <a:solidFill>
                    <a:srgbClr val="000000"/>
                  </a:solidFill>
                  <a:uFillTx/>
                </a:defRPr>
              </a:pPr>
              <a:r>
                <a:rPr lang="en-US" sz="2800" b="0" i="0" u="none" strike="noStrike" kern="1200" cap="none" spc="0" baseline="0">
                  <a:solidFill>
                    <a:srgbClr val="FFFFFF"/>
                  </a:solidFill>
                  <a:uFillTx/>
                  <a:latin typeface="Corbel"/>
                </a:rPr>
                <a:t>Discuss</a:t>
              </a:r>
            </a:p>
          </p:txBody>
        </p:sp>
        <p:sp>
          <p:nvSpPr>
            <p:cNvPr id="6" name="Freeform: Shape 5">
              <a:extLst>
                <a:ext uri="{FF2B5EF4-FFF2-40B4-BE49-F238E27FC236}">
                  <a16:creationId xmlns:a16="http://schemas.microsoft.com/office/drawing/2014/main" id="{F08CAA70-1DBD-EB1E-248C-C42000CC4C21}"/>
                </a:ext>
              </a:extLst>
            </p:cNvPr>
            <p:cNvSpPr/>
            <p:nvPr/>
          </p:nvSpPr>
          <p:spPr>
            <a:xfrm>
              <a:off x="5091050" y="2509963"/>
              <a:ext cx="6411973" cy="702771"/>
            </a:xfrm>
            <a:custGeom>
              <a:avLst/>
              <a:gdLst>
                <a:gd name="f0" fmla="val 10800000"/>
                <a:gd name="f1" fmla="val 5400000"/>
                <a:gd name="f2" fmla="val 180"/>
                <a:gd name="f3" fmla="val w"/>
                <a:gd name="f4" fmla="val h"/>
                <a:gd name="f5" fmla="val 0"/>
                <a:gd name="f6" fmla="val 702766"/>
                <a:gd name="f7" fmla="val 6411975"/>
                <a:gd name="f8" fmla="val 1068687"/>
                <a:gd name="f9" fmla="val 5343288"/>
                <a:gd name="f10" fmla="val 5933504"/>
                <a:gd name="f11" fmla="val 697018"/>
                <a:gd name="f12" fmla="val 6411970"/>
                <a:gd name="f13" fmla="val 689928"/>
                <a:gd name="f14" fmla="val 5"/>
                <a:gd name="f15" fmla="val 478471"/>
                <a:gd name="f16" fmla="+- 0 0 -90"/>
                <a:gd name="f17" fmla="*/ f3 1 702766"/>
                <a:gd name="f18" fmla="*/ f4 1 6411975"/>
                <a:gd name="f19" fmla="+- f7 0 f5"/>
                <a:gd name="f20" fmla="+- f6 0 f5"/>
                <a:gd name="f21" fmla="*/ f16 f0 1"/>
                <a:gd name="f22" fmla="*/ f20 1 702766"/>
                <a:gd name="f23" fmla="*/ f19 1 6411975"/>
                <a:gd name="f24" fmla="*/ 117130 f20 1"/>
                <a:gd name="f25" fmla="*/ 0 f19 1"/>
                <a:gd name="f26" fmla="*/ 585636 f20 1"/>
                <a:gd name="f27" fmla="*/ 702766 f20 1"/>
                <a:gd name="f28" fmla="*/ 117130 f19 1"/>
                <a:gd name="f29" fmla="*/ 6411975 f19 1"/>
                <a:gd name="f30" fmla="*/ 0 f20 1"/>
                <a:gd name="f31" fmla="*/ f21 1 f2"/>
                <a:gd name="f32" fmla="*/ f24 1 702766"/>
                <a:gd name="f33" fmla="*/ f25 1 6411975"/>
                <a:gd name="f34" fmla="*/ f26 1 702766"/>
                <a:gd name="f35" fmla="*/ f27 1 702766"/>
                <a:gd name="f36" fmla="*/ f28 1 6411975"/>
                <a:gd name="f37" fmla="*/ f29 1 6411975"/>
                <a:gd name="f38" fmla="*/ f30 1 702766"/>
                <a:gd name="f39" fmla="*/ f5 1 f22"/>
                <a:gd name="f40" fmla="*/ f6 1 f22"/>
                <a:gd name="f41" fmla="*/ f5 1 f23"/>
                <a:gd name="f42" fmla="*/ f7 1 f23"/>
                <a:gd name="f43" fmla="+- f31 0 f1"/>
                <a:gd name="f44" fmla="*/ f32 1 f22"/>
                <a:gd name="f45" fmla="*/ f33 1 f23"/>
                <a:gd name="f46" fmla="*/ f34 1 f22"/>
                <a:gd name="f47" fmla="*/ f35 1 f22"/>
                <a:gd name="f48" fmla="*/ f36 1 f23"/>
                <a:gd name="f49" fmla="*/ f37 1 f23"/>
                <a:gd name="f50" fmla="*/ f38 1 f22"/>
                <a:gd name="f51" fmla="*/ f39 f17 1"/>
                <a:gd name="f52" fmla="*/ f40 f17 1"/>
                <a:gd name="f53" fmla="*/ f42 f18 1"/>
                <a:gd name="f54" fmla="*/ f41 f18 1"/>
                <a:gd name="f55" fmla="*/ f44 f17 1"/>
                <a:gd name="f56" fmla="*/ f45 f18 1"/>
                <a:gd name="f57" fmla="*/ f46 f17 1"/>
                <a:gd name="f58" fmla="*/ f47 f17 1"/>
                <a:gd name="f59" fmla="*/ f48 f18 1"/>
                <a:gd name="f60" fmla="*/ f49 f18 1"/>
                <a:gd name="f61" fmla="*/ f50 f17 1"/>
              </a:gdLst>
              <a:ahLst/>
              <a:cxnLst>
                <a:cxn ang="3cd4">
                  <a:pos x="hc" y="t"/>
                </a:cxn>
                <a:cxn ang="0">
                  <a:pos x="r" y="vc"/>
                </a:cxn>
                <a:cxn ang="cd4">
                  <a:pos x="hc" y="b"/>
                </a:cxn>
                <a:cxn ang="cd2">
                  <a:pos x="l" y="vc"/>
                </a:cxn>
                <a:cxn ang="f43">
                  <a:pos x="f55" y="f56"/>
                </a:cxn>
                <a:cxn ang="f43">
                  <a:pos x="f57" y="f56"/>
                </a:cxn>
                <a:cxn ang="f43">
                  <a:pos x="f58" y="f59"/>
                </a:cxn>
                <a:cxn ang="f43">
                  <a:pos x="f58" y="f60"/>
                </a:cxn>
                <a:cxn ang="f43">
                  <a:pos x="f58" y="f60"/>
                </a:cxn>
                <a:cxn ang="f43">
                  <a:pos x="f61" y="f60"/>
                </a:cxn>
                <a:cxn ang="f43">
                  <a:pos x="f61" y="f60"/>
                </a:cxn>
                <a:cxn ang="f43">
                  <a:pos x="f61" y="f59"/>
                </a:cxn>
                <a:cxn ang="f43">
                  <a:pos x="f55" y="f56"/>
                </a:cxn>
              </a:cxnLst>
              <a:rect l="f51" t="f54" r="f52" b="f53"/>
              <a:pathLst>
                <a:path w="702766" h="6411975">
                  <a:moveTo>
                    <a:pt x="f6" y="f8"/>
                  </a:moveTo>
                  <a:lnTo>
                    <a:pt x="f6" y="f9"/>
                  </a:lnTo>
                  <a:cubicBezTo>
                    <a:pt x="f6" y="f10"/>
                    <a:pt x="f11" y="f12"/>
                    <a:pt x="f13" y="f12"/>
                  </a:cubicBezTo>
                  <a:lnTo>
                    <a:pt x="f5" y="f12"/>
                  </a:lnTo>
                  <a:lnTo>
                    <a:pt x="f5" y="f12"/>
                  </a:lnTo>
                  <a:lnTo>
                    <a:pt x="f5" y="f14"/>
                  </a:lnTo>
                  <a:lnTo>
                    <a:pt x="f5" y="f14"/>
                  </a:lnTo>
                  <a:lnTo>
                    <a:pt x="f13" y="f14"/>
                  </a:lnTo>
                  <a:cubicBezTo>
                    <a:pt x="f11" y="f14"/>
                    <a:pt x="f6" y="f15"/>
                    <a:pt x="f6" y="f8"/>
                  </a:cubicBezTo>
                  <a:close/>
                </a:path>
              </a:pathLst>
            </a:custGeom>
            <a:solidFill>
              <a:srgbClr val="B6D7F5">
                <a:alpha val="90000"/>
              </a:srgbClr>
            </a:solidFill>
            <a:ln cap="flat">
              <a:noFill/>
              <a:prstDash val="solid"/>
            </a:ln>
          </p:spPr>
          <p:txBody>
            <a:bodyPr vert="horz" wrap="square" lIns="72393" tIns="70500" rIns="106692" bIns="70500" anchor="ctr" anchorCtr="0" compatLnSpc="1">
              <a:noAutofit/>
            </a:bodyPr>
            <a:lstStyle/>
            <a:p>
              <a:pPr marL="171450" marR="0" lvl="1" indent="-171450" algn="l" defTabSz="844548"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900" b="0" i="0" u="none" strike="noStrike" kern="1200" cap="none" spc="0" baseline="0">
                  <a:solidFill>
                    <a:srgbClr val="000000"/>
                  </a:solidFill>
                  <a:uFillTx/>
                  <a:latin typeface="Corbel"/>
                </a:rPr>
                <a:t>inquiries on persons and property, using the necessary available information.</a:t>
              </a:r>
            </a:p>
          </p:txBody>
        </p:sp>
        <p:sp>
          <p:nvSpPr>
            <p:cNvPr id="7" name="Freeform: Shape 6">
              <a:extLst>
                <a:ext uri="{FF2B5EF4-FFF2-40B4-BE49-F238E27FC236}">
                  <a16:creationId xmlns:a16="http://schemas.microsoft.com/office/drawing/2014/main" id="{2250E5E1-ABAF-281C-BF57-2652CED8C2EB}"/>
                </a:ext>
              </a:extLst>
            </p:cNvPr>
            <p:cNvSpPr/>
            <p:nvPr/>
          </p:nvSpPr>
          <p:spPr>
            <a:xfrm>
              <a:off x="1484308" y="2422117"/>
              <a:ext cx="3606731" cy="878454"/>
            </a:xfrm>
            <a:custGeom>
              <a:avLst/>
              <a:gdLst>
                <a:gd name="f0" fmla="val 10800000"/>
                <a:gd name="f1" fmla="val 5400000"/>
                <a:gd name="f2" fmla="val 180"/>
                <a:gd name="f3" fmla="val w"/>
                <a:gd name="f4" fmla="val h"/>
                <a:gd name="f5" fmla="val 0"/>
                <a:gd name="f6" fmla="val 3606736"/>
                <a:gd name="f7" fmla="val 878458"/>
                <a:gd name="f8" fmla="val 146413"/>
                <a:gd name="f9" fmla="val 65551"/>
                <a:gd name="f10" fmla="val 3460323"/>
                <a:gd name="f11" fmla="val 3541185"/>
                <a:gd name="f12" fmla="val 732045"/>
                <a:gd name="f13" fmla="val 812907"/>
                <a:gd name="f14" fmla="+- 0 0 -90"/>
                <a:gd name="f15" fmla="*/ f3 1 3606736"/>
                <a:gd name="f16" fmla="*/ f4 1 878458"/>
                <a:gd name="f17" fmla="+- f7 0 f5"/>
                <a:gd name="f18" fmla="+- f6 0 f5"/>
                <a:gd name="f19" fmla="*/ f14 f0 1"/>
                <a:gd name="f20" fmla="*/ f18 1 3606736"/>
                <a:gd name="f21" fmla="*/ f17 1 878458"/>
                <a:gd name="f22" fmla="*/ 0 f18 1"/>
                <a:gd name="f23" fmla="*/ 146413 f17 1"/>
                <a:gd name="f24" fmla="*/ 146413 f18 1"/>
                <a:gd name="f25" fmla="*/ 0 f17 1"/>
                <a:gd name="f26" fmla="*/ 3460323 f18 1"/>
                <a:gd name="f27" fmla="*/ 3606736 f18 1"/>
                <a:gd name="f28" fmla="*/ 732045 f17 1"/>
                <a:gd name="f29" fmla="*/ 878458 f17 1"/>
                <a:gd name="f30" fmla="*/ f19 1 f2"/>
                <a:gd name="f31" fmla="*/ f22 1 3606736"/>
                <a:gd name="f32" fmla="*/ f23 1 878458"/>
                <a:gd name="f33" fmla="*/ f24 1 3606736"/>
                <a:gd name="f34" fmla="*/ f25 1 878458"/>
                <a:gd name="f35" fmla="*/ f26 1 3606736"/>
                <a:gd name="f36" fmla="*/ f27 1 3606736"/>
                <a:gd name="f37" fmla="*/ f28 1 878458"/>
                <a:gd name="f38" fmla="*/ f29 1 878458"/>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606736" h="878458">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6A3E0"/>
            </a:solidFill>
            <a:ln cap="flat">
              <a:noFill/>
              <a:prstDash val="solid"/>
            </a:ln>
          </p:spPr>
          <p:txBody>
            <a:bodyPr vert="horz" wrap="square" lIns="149559" tIns="96222" rIns="149559" bIns="96222" anchor="ctr" anchorCtr="1" compatLnSpc="1">
              <a:noAutofit/>
            </a:bodyPr>
            <a:lstStyle/>
            <a:p>
              <a:pPr marL="0" marR="0" lvl="0" indent="0" algn="ctr" defTabSz="1244598" rtl="0" fontAlgn="auto" hangingPunct="1">
                <a:lnSpc>
                  <a:spcPct val="90000"/>
                </a:lnSpc>
                <a:spcBef>
                  <a:spcPts val="0"/>
                </a:spcBef>
                <a:spcAft>
                  <a:spcPts val="1200"/>
                </a:spcAft>
                <a:buNone/>
                <a:tabLst/>
                <a:defRPr sz="1800" b="0" i="0" u="none" strike="noStrike" kern="0" cap="none" spc="0" baseline="0">
                  <a:solidFill>
                    <a:srgbClr val="000000"/>
                  </a:solidFill>
                  <a:uFillTx/>
                </a:defRPr>
              </a:pPr>
              <a:r>
                <a:rPr lang="en-US" sz="2800" b="0" i="0" u="none" strike="noStrike" kern="1200" cap="none" spc="0" baseline="0">
                  <a:solidFill>
                    <a:srgbClr val="FFFFFF"/>
                  </a:solidFill>
                  <a:uFillTx/>
                  <a:latin typeface="Corbel"/>
                </a:rPr>
                <a:t>Perform</a:t>
              </a:r>
            </a:p>
          </p:txBody>
        </p:sp>
        <p:sp>
          <p:nvSpPr>
            <p:cNvPr id="8" name="Freeform: Shape 7">
              <a:extLst>
                <a:ext uri="{FF2B5EF4-FFF2-40B4-BE49-F238E27FC236}">
                  <a16:creationId xmlns:a16="http://schemas.microsoft.com/office/drawing/2014/main" id="{1762DDE5-1558-3DC5-006E-49DF09CC5B16}"/>
                </a:ext>
              </a:extLst>
            </p:cNvPr>
            <p:cNvSpPr/>
            <p:nvPr/>
          </p:nvSpPr>
          <p:spPr>
            <a:xfrm>
              <a:off x="5091050" y="3432337"/>
              <a:ext cx="6411973" cy="702771"/>
            </a:xfrm>
            <a:custGeom>
              <a:avLst/>
              <a:gdLst>
                <a:gd name="f0" fmla="val 10800000"/>
                <a:gd name="f1" fmla="val 5400000"/>
                <a:gd name="f2" fmla="val 180"/>
                <a:gd name="f3" fmla="val w"/>
                <a:gd name="f4" fmla="val h"/>
                <a:gd name="f5" fmla="val 0"/>
                <a:gd name="f6" fmla="val 702766"/>
                <a:gd name="f7" fmla="val 6411975"/>
                <a:gd name="f8" fmla="val 1068687"/>
                <a:gd name="f9" fmla="val 5343288"/>
                <a:gd name="f10" fmla="val 5933504"/>
                <a:gd name="f11" fmla="val 697018"/>
                <a:gd name="f12" fmla="val 6411970"/>
                <a:gd name="f13" fmla="val 689928"/>
                <a:gd name="f14" fmla="val 5"/>
                <a:gd name="f15" fmla="val 478471"/>
                <a:gd name="f16" fmla="+- 0 0 -90"/>
                <a:gd name="f17" fmla="*/ f3 1 702766"/>
                <a:gd name="f18" fmla="*/ f4 1 6411975"/>
                <a:gd name="f19" fmla="+- f7 0 f5"/>
                <a:gd name="f20" fmla="+- f6 0 f5"/>
                <a:gd name="f21" fmla="*/ f16 f0 1"/>
                <a:gd name="f22" fmla="*/ f20 1 702766"/>
                <a:gd name="f23" fmla="*/ f19 1 6411975"/>
                <a:gd name="f24" fmla="*/ 117130 f20 1"/>
                <a:gd name="f25" fmla="*/ 0 f19 1"/>
                <a:gd name="f26" fmla="*/ 585636 f20 1"/>
                <a:gd name="f27" fmla="*/ 702766 f20 1"/>
                <a:gd name="f28" fmla="*/ 117130 f19 1"/>
                <a:gd name="f29" fmla="*/ 6411975 f19 1"/>
                <a:gd name="f30" fmla="*/ 0 f20 1"/>
                <a:gd name="f31" fmla="*/ f21 1 f2"/>
                <a:gd name="f32" fmla="*/ f24 1 702766"/>
                <a:gd name="f33" fmla="*/ f25 1 6411975"/>
                <a:gd name="f34" fmla="*/ f26 1 702766"/>
                <a:gd name="f35" fmla="*/ f27 1 702766"/>
                <a:gd name="f36" fmla="*/ f28 1 6411975"/>
                <a:gd name="f37" fmla="*/ f29 1 6411975"/>
                <a:gd name="f38" fmla="*/ f30 1 702766"/>
                <a:gd name="f39" fmla="*/ f5 1 f22"/>
                <a:gd name="f40" fmla="*/ f6 1 f22"/>
                <a:gd name="f41" fmla="*/ f5 1 f23"/>
                <a:gd name="f42" fmla="*/ f7 1 f23"/>
                <a:gd name="f43" fmla="+- f31 0 f1"/>
                <a:gd name="f44" fmla="*/ f32 1 f22"/>
                <a:gd name="f45" fmla="*/ f33 1 f23"/>
                <a:gd name="f46" fmla="*/ f34 1 f22"/>
                <a:gd name="f47" fmla="*/ f35 1 f22"/>
                <a:gd name="f48" fmla="*/ f36 1 f23"/>
                <a:gd name="f49" fmla="*/ f37 1 f23"/>
                <a:gd name="f50" fmla="*/ f38 1 f22"/>
                <a:gd name="f51" fmla="*/ f39 f17 1"/>
                <a:gd name="f52" fmla="*/ f40 f17 1"/>
                <a:gd name="f53" fmla="*/ f42 f18 1"/>
                <a:gd name="f54" fmla="*/ f41 f18 1"/>
                <a:gd name="f55" fmla="*/ f44 f17 1"/>
                <a:gd name="f56" fmla="*/ f45 f18 1"/>
                <a:gd name="f57" fmla="*/ f46 f17 1"/>
                <a:gd name="f58" fmla="*/ f47 f17 1"/>
                <a:gd name="f59" fmla="*/ f48 f18 1"/>
                <a:gd name="f60" fmla="*/ f49 f18 1"/>
                <a:gd name="f61" fmla="*/ f50 f17 1"/>
              </a:gdLst>
              <a:ahLst/>
              <a:cxnLst>
                <a:cxn ang="3cd4">
                  <a:pos x="hc" y="t"/>
                </a:cxn>
                <a:cxn ang="0">
                  <a:pos x="r" y="vc"/>
                </a:cxn>
                <a:cxn ang="cd4">
                  <a:pos x="hc" y="b"/>
                </a:cxn>
                <a:cxn ang="cd2">
                  <a:pos x="l" y="vc"/>
                </a:cxn>
                <a:cxn ang="f43">
                  <a:pos x="f55" y="f56"/>
                </a:cxn>
                <a:cxn ang="f43">
                  <a:pos x="f57" y="f56"/>
                </a:cxn>
                <a:cxn ang="f43">
                  <a:pos x="f58" y="f59"/>
                </a:cxn>
                <a:cxn ang="f43">
                  <a:pos x="f58" y="f60"/>
                </a:cxn>
                <a:cxn ang="f43">
                  <a:pos x="f58" y="f60"/>
                </a:cxn>
                <a:cxn ang="f43">
                  <a:pos x="f61" y="f60"/>
                </a:cxn>
                <a:cxn ang="f43">
                  <a:pos x="f61" y="f60"/>
                </a:cxn>
                <a:cxn ang="f43">
                  <a:pos x="f61" y="f59"/>
                </a:cxn>
                <a:cxn ang="f43">
                  <a:pos x="f55" y="f56"/>
                </a:cxn>
              </a:cxnLst>
              <a:rect l="f51" t="f54" r="f52" b="f53"/>
              <a:pathLst>
                <a:path w="702766" h="6411975">
                  <a:moveTo>
                    <a:pt x="f6" y="f8"/>
                  </a:moveTo>
                  <a:lnTo>
                    <a:pt x="f6" y="f9"/>
                  </a:lnTo>
                  <a:cubicBezTo>
                    <a:pt x="f6" y="f10"/>
                    <a:pt x="f11" y="f12"/>
                    <a:pt x="f13" y="f12"/>
                  </a:cubicBezTo>
                  <a:lnTo>
                    <a:pt x="f5" y="f12"/>
                  </a:lnTo>
                  <a:lnTo>
                    <a:pt x="f5" y="f12"/>
                  </a:lnTo>
                  <a:lnTo>
                    <a:pt x="f5" y="f14"/>
                  </a:lnTo>
                  <a:lnTo>
                    <a:pt x="f5" y="f14"/>
                  </a:lnTo>
                  <a:lnTo>
                    <a:pt x="f13" y="f14"/>
                  </a:lnTo>
                  <a:cubicBezTo>
                    <a:pt x="f11" y="f14"/>
                    <a:pt x="f6" y="f15"/>
                    <a:pt x="f6" y="f8"/>
                  </a:cubicBezTo>
                  <a:close/>
                </a:path>
              </a:pathLst>
            </a:custGeom>
            <a:solidFill>
              <a:srgbClr val="B6D7F5">
                <a:alpha val="90000"/>
              </a:srgbClr>
            </a:solidFill>
            <a:ln cap="flat">
              <a:noFill/>
              <a:prstDash val="solid"/>
            </a:ln>
          </p:spPr>
          <p:txBody>
            <a:bodyPr vert="horz" wrap="square" lIns="72393" tIns="70500" rIns="106692" bIns="70500" anchor="ctr" anchorCtr="0" compatLnSpc="1">
              <a:noAutofit/>
            </a:bodyPr>
            <a:lstStyle/>
            <a:p>
              <a:pPr marL="171450" marR="0" lvl="1" indent="-171450" algn="l" defTabSz="844548"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900" b="0" i="0" u="none" strike="noStrike" kern="1200" cap="none" spc="0" baseline="0">
                  <a:solidFill>
                    <a:srgbClr val="000000"/>
                  </a:solidFill>
                  <a:uFillTx/>
                  <a:latin typeface="Corbel"/>
                </a:rPr>
                <a:t>the types of responses received as a result of inquiries made.</a:t>
              </a:r>
            </a:p>
          </p:txBody>
        </p:sp>
        <p:sp>
          <p:nvSpPr>
            <p:cNvPr id="9" name="Freeform: Shape 8">
              <a:extLst>
                <a:ext uri="{FF2B5EF4-FFF2-40B4-BE49-F238E27FC236}">
                  <a16:creationId xmlns:a16="http://schemas.microsoft.com/office/drawing/2014/main" id="{216EFE2E-E8FD-1356-82FE-3F2C0CCA85F8}"/>
                </a:ext>
              </a:extLst>
            </p:cNvPr>
            <p:cNvSpPr/>
            <p:nvPr/>
          </p:nvSpPr>
          <p:spPr>
            <a:xfrm>
              <a:off x="1484308" y="3344491"/>
              <a:ext cx="3606731" cy="878454"/>
            </a:xfrm>
            <a:custGeom>
              <a:avLst/>
              <a:gdLst>
                <a:gd name="f0" fmla="val 10800000"/>
                <a:gd name="f1" fmla="val 5400000"/>
                <a:gd name="f2" fmla="val 180"/>
                <a:gd name="f3" fmla="val w"/>
                <a:gd name="f4" fmla="val h"/>
                <a:gd name="f5" fmla="val 0"/>
                <a:gd name="f6" fmla="val 3606736"/>
                <a:gd name="f7" fmla="val 878458"/>
                <a:gd name="f8" fmla="val 146413"/>
                <a:gd name="f9" fmla="val 65551"/>
                <a:gd name="f10" fmla="val 3460323"/>
                <a:gd name="f11" fmla="val 3541185"/>
                <a:gd name="f12" fmla="val 732045"/>
                <a:gd name="f13" fmla="val 812907"/>
                <a:gd name="f14" fmla="+- 0 0 -90"/>
                <a:gd name="f15" fmla="*/ f3 1 3606736"/>
                <a:gd name="f16" fmla="*/ f4 1 878458"/>
                <a:gd name="f17" fmla="+- f7 0 f5"/>
                <a:gd name="f18" fmla="+- f6 0 f5"/>
                <a:gd name="f19" fmla="*/ f14 f0 1"/>
                <a:gd name="f20" fmla="*/ f18 1 3606736"/>
                <a:gd name="f21" fmla="*/ f17 1 878458"/>
                <a:gd name="f22" fmla="*/ 0 f18 1"/>
                <a:gd name="f23" fmla="*/ 146413 f17 1"/>
                <a:gd name="f24" fmla="*/ 146413 f18 1"/>
                <a:gd name="f25" fmla="*/ 0 f17 1"/>
                <a:gd name="f26" fmla="*/ 3460323 f18 1"/>
                <a:gd name="f27" fmla="*/ 3606736 f18 1"/>
                <a:gd name="f28" fmla="*/ 732045 f17 1"/>
                <a:gd name="f29" fmla="*/ 878458 f17 1"/>
                <a:gd name="f30" fmla="*/ f19 1 f2"/>
                <a:gd name="f31" fmla="*/ f22 1 3606736"/>
                <a:gd name="f32" fmla="*/ f23 1 878458"/>
                <a:gd name="f33" fmla="*/ f24 1 3606736"/>
                <a:gd name="f34" fmla="*/ f25 1 878458"/>
                <a:gd name="f35" fmla="*/ f26 1 3606736"/>
                <a:gd name="f36" fmla="*/ f27 1 3606736"/>
                <a:gd name="f37" fmla="*/ f28 1 878458"/>
                <a:gd name="f38" fmla="*/ f29 1 878458"/>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606736" h="878458">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90C4EE"/>
            </a:solidFill>
            <a:ln cap="flat">
              <a:noFill/>
              <a:prstDash val="solid"/>
            </a:ln>
          </p:spPr>
          <p:txBody>
            <a:bodyPr vert="horz" wrap="square" lIns="149559" tIns="96222" rIns="149559" bIns="96222" anchor="ctr" anchorCtr="1" compatLnSpc="1">
              <a:noAutofit/>
            </a:bodyPr>
            <a:lstStyle/>
            <a:p>
              <a:pPr marL="0" marR="0" lvl="0" indent="0" algn="ctr" defTabSz="1244598" rtl="0" fontAlgn="auto" hangingPunct="1">
                <a:lnSpc>
                  <a:spcPct val="90000"/>
                </a:lnSpc>
                <a:spcBef>
                  <a:spcPts val="0"/>
                </a:spcBef>
                <a:spcAft>
                  <a:spcPts val="1200"/>
                </a:spcAft>
                <a:buNone/>
                <a:tabLst/>
                <a:defRPr sz="1800" b="0" i="0" u="none" strike="noStrike" kern="0" cap="none" spc="0" baseline="0">
                  <a:solidFill>
                    <a:srgbClr val="000000"/>
                  </a:solidFill>
                  <a:uFillTx/>
                </a:defRPr>
              </a:pPr>
              <a:r>
                <a:rPr lang="en-US" sz="2800" b="0" i="0" u="none" strike="noStrike" kern="1200" cap="none" spc="0" baseline="0">
                  <a:solidFill>
                    <a:srgbClr val="FFFFFF"/>
                  </a:solidFill>
                  <a:uFillTx/>
                  <a:latin typeface="Corbel"/>
                </a:rPr>
                <a:t>Identify &amp; Understand</a:t>
              </a:r>
            </a:p>
          </p:txBody>
        </p:sp>
        <p:sp>
          <p:nvSpPr>
            <p:cNvPr id="10" name="Freeform: Shape 9">
              <a:extLst>
                <a:ext uri="{FF2B5EF4-FFF2-40B4-BE49-F238E27FC236}">
                  <a16:creationId xmlns:a16="http://schemas.microsoft.com/office/drawing/2014/main" id="{C5EF5B46-AF73-9BBF-E1B8-982DD7BA7303}"/>
                </a:ext>
              </a:extLst>
            </p:cNvPr>
            <p:cNvSpPr/>
            <p:nvPr/>
          </p:nvSpPr>
          <p:spPr>
            <a:xfrm>
              <a:off x="1484308" y="4266873"/>
              <a:ext cx="3606731" cy="878454"/>
            </a:xfrm>
            <a:custGeom>
              <a:avLst/>
              <a:gdLst>
                <a:gd name="f0" fmla="val 10800000"/>
                <a:gd name="f1" fmla="val 5400000"/>
                <a:gd name="f2" fmla="val 180"/>
                <a:gd name="f3" fmla="val w"/>
                <a:gd name="f4" fmla="val h"/>
                <a:gd name="f5" fmla="val 0"/>
                <a:gd name="f6" fmla="val 3606736"/>
                <a:gd name="f7" fmla="val 878458"/>
                <a:gd name="f8" fmla="val 146413"/>
                <a:gd name="f9" fmla="val 65551"/>
                <a:gd name="f10" fmla="val 3460323"/>
                <a:gd name="f11" fmla="val 3541185"/>
                <a:gd name="f12" fmla="val 732045"/>
                <a:gd name="f13" fmla="val 812907"/>
                <a:gd name="f14" fmla="+- 0 0 -90"/>
                <a:gd name="f15" fmla="*/ f3 1 3606736"/>
                <a:gd name="f16" fmla="*/ f4 1 878458"/>
                <a:gd name="f17" fmla="+- f7 0 f5"/>
                <a:gd name="f18" fmla="+- f6 0 f5"/>
                <a:gd name="f19" fmla="*/ f14 f0 1"/>
                <a:gd name="f20" fmla="*/ f18 1 3606736"/>
                <a:gd name="f21" fmla="*/ f17 1 878458"/>
                <a:gd name="f22" fmla="*/ 0 f18 1"/>
                <a:gd name="f23" fmla="*/ 146413 f17 1"/>
                <a:gd name="f24" fmla="*/ 146413 f18 1"/>
                <a:gd name="f25" fmla="*/ 0 f17 1"/>
                <a:gd name="f26" fmla="*/ 3460323 f18 1"/>
                <a:gd name="f27" fmla="*/ 3606736 f18 1"/>
                <a:gd name="f28" fmla="*/ 732045 f17 1"/>
                <a:gd name="f29" fmla="*/ 878458 f17 1"/>
                <a:gd name="f30" fmla="*/ f19 1 f2"/>
                <a:gd name="f31" fmla="*/ f22 1 3606736"/>
                <a:gd name="f32" fmla="*/ f23 1 878458"/>
                <a:gd name="f33" fmla="*/ f24 1 3606736"/>
                <a:gd name="f34" fmla="*/ f25 1 878458"/>
                <a:gd name="f35" fmla="*/ f26 1 3606736"/>
                <a:gd name="f36" fmla="*/ f27 1 3606736"/>
                <a:gd name="f37" fmla="*/ f28 1 878458"/>
                <a:gd name="f38" fmla="*/ f29 1 878458"/>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606736" h="878458">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90C4EE"/>
            </a:solidFill>
            <a:ln cap="flat">
              <a:noFill/>
              <a:prstDash val="solid"/>
            </a:ln>
          </p:spPr>
          <p:txBody>
            <a:bodyPr vert="horz" wrap="square" lIns="149559" tIns="96222" rIns="149559" bIns="96222" anchor="ctr" anchorCtr="1" compatLnSpc="1">
              <a:noAutofit/>
            </a:bodyPr>
            <a:lstStyle/>
            <a:p>
              <a:pPr marL="0" marR="0" lvl="0" indent="0" algn="ctr" defTabSz="1244598" rtl="0" fontAlgn="auto" hangingPunct="1">
                <a:lnSpc>
                  <a:spcPct val="90000"/>
                </a:lnSpc>
                <a:spcBef>
                  <a:spcPts val="0"/>
                </a:spcBef>
                <a:spcAft>
                  <a:spcPts val="1200"/>
                </a:spcAft>
                <a:buNone/>
                <a:tabLst/>
                <a:defRPr sz="1800" b="0" i="0" u="none" strike="noStrike" kern="0" cap="none" spc="0" baseline="0">
                  <a:solidFill>
                    <a:srgbClr val="000000"/>
                  </a:solidFill>
                  <a:uFillTx/>
                </a:defRPr>
              </a:pPr>
              <a:r>
                <a:rPr lang="en-US" sz="2800" b="0" i="0" u="none" strike="noStrike" kern="1200" cap="none" spc="0" baseline="0">
                  <a:solidFill>
                    <a:srgbClr val="FFFFFF"/>
                  </a:solidFill>
                  <a:uFillTx/>
                  <a:latin typeface="Corbel"/>
                </a:rPr>
                <a:t>Describe</a:t>
              </a:r>
            </a:p>
          </p:txBody>
        </p:sp>
        <p:sp>
          <p:nvSpPr>
            <p:cNvPr id="11" name="Freeform: Shape 10">
              <a:extLst>
                <a:ext uri="{FF2B5EF4-FFF2-40B4-BE49-F238E27FC236}">
                  <a16:creationId xmlns:a16="http://schemas.microsoft.com/office/drawing/2014/main" id="{EA3776B7-384C-47F7-907A-3728414252FC}"/>
                </a:ext>
              </a:extLst>
            </p:cNvPr>
            <p:cNvSpPr/>
            <p:nvPr/>
          </p:nvSpPr>
          <p:spPr>
            <a:xfrm>
              <a:off x="1484308" y="5189256"/>
              <a:ext cx="3606731" cy="878454"/>
            </a:xfrm>
            <a:custGeom>
              <a:avLst/>
              <a:gdLst>
                <a:gd name="f0" fmla="val 10800000"/>
                <a:gd name="f1" fmla="val 5400000"/>
                <a:gd name="f2" fmla="val 180"/>
                <a:gd name="f3" fmla="val w"/>
                <a:gd name="f4" fmla="val h"/>
                <a:gd name="f5" fmla="val 0"/>
                <a:gd name="f6" fmla="val 3606736"/>
                <a:gd name="f7" fmla="val 878458"/>
                <a:gd name="f8" fmla="val 146413"/>
                <a:gd name="f9" fmla="val 65551"/>
                <a:gd name="f10" fmla="val 3460323"/>
                <a:gd name="f11" fmla="val 3541185"/>
                <a:gd name="f12" fmla="val 732045"/>
                <a:gd name="f13" fmla="val 812907"/>
                <a:gd name="f14" fmla="+- 0 0 -90"/>
                <a:gd name="f15" fmla="*/ f3 1 3606736"/>
                <a:gd name="f16" fmla="*/ f4 1 878458"/>
                <a:gd name="f17" fmla="+- f7 0 f5"/>
                <a:gd name="f18" fmla="+- f6 0 f5"/>
                <a:gd name="f19" fmla="*/ f14 f0 1"/>
                <a:gd name="f20" fmla="*/ f18 1 3606736"/>
                <a:gd name="f21" fmla="*/ f17 1 878458"/>
                <a:gd name="f22" fmla="*/ 0 f18 1"/>
                <a:gd name="f23" fmla="*/ 146413 f17 1"/>
                <a:gd name="f24" fmla="*/ 146413 f18 1"/>
                <a:gd name="f25" fmla="*/ 0 f17 1"/>
                <a:gd name="f26" fmla="*/ 3460323 f18 1"/>
                <a:gd name="f27" fmla="*/ 3606736 f18 1"/>
                <a:gd name="f28" fmla="*/ 732045 f17 1"/>
                <a:gd name="f29" fmla="*/ 878458 f17 1"/>
                <a:gd name="f30" fmla="*/ f19 1 f2"/>
                <a:gd name="f31" fmla="*/ f22 1 3606736"/>
                <a:gd name="f32" fmla="*/ f23 1 878458"/>
                <a:gd name="f33" fmla="*/ f24 1 3606736"/>
                <a:gd name="f34" fmla="*/ f25 1 878458"/>
                <a:gd name="f35" fmla="*/ f26 1 3606736"/>
                <a:gd name="f36" fmla="*/ f27 1 3606736"/>
                <a:gd name="f37" fmla="*/ f28 1 878458"/>
                <a:gd name="f38" fmla="*/ f29 1 878458"/>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606736" h="878458">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6A3E0"/>
            </a:solidFill>
            <a:ln cap="flat">
              <a:noFill/>
              <a:prstDash val="solid"/>
            </a:ln>
          </p:spPr>
          <p:txBody>
            <a:bodyPr vert="horz" wrap="square" lIns="149559" tIns="96222" rIns="149559" bIns="96222" anchor="ctr" anchorCtr="1" compatLnSpc="1">
              <a:noAutofit/>
            </a:bodyPr>
            <a:lstStyle/>
            <a:p>
              <a:pPr marL="0" marR="0" lvl="0" indent="0" algn="ctr" defTabSz="1244598" rtl="0" fontAlgn="auto" hangingPunct="1">
                <a:lnSpc>
                  <a:spcPct val="90000"/>
                </a:lnSpc>
                <a:spcBef>
                  <a:spcPts val="0"/>
                </a:spcBef>
                <a:spcAft>
                  <a:spcPts val="1200"/>
                </a:spcAft>
                <a:buNone/>
                <a:tabLst/>
                <a:defRPr sz="1800" b="0" i="0" u="none" strike="noStrike" kern="0" cap="none" spc="0" baseline="0">
                  <a:solidFill>
                    <a:srgbClr val="000000"/>
                  </a:solidFill>
                  <a:uFillTx/>
                </a:defRPr>
              </a:pPr>
              <a:r>
                <a:rPr lang="en-US" sz="2800" b="0" i="0" u="none" strike="noStrike" kern="1200" cap="none" spc="0" baseline="0">
                  <a:solidFill>
                    <a:srgbClr val="FFFFFF"/>
                  </a:solidFill>
                  <a:uFillTx/>
                  <a:latin typeface="Corbel"/>
                </a:rPr>
                <a:t>Perform</a:t>
              </a:r>
            </a:p>
          </p:txBody>
        </p:sp>
      </p:grpSp>
      <p:grpSp>
        <p:nvGrpSpPr>
          <p:cNvPr id="12" name="Group 7">
            <a:extLst>
              <a:ext uri="{FF2B5EF4-FFF2-40B4-BE49-F238E27FC236}">
                <a16:creationId xmlns:a16="http://schemas.microsoft.com/office/drawing/2014/main" id="{D077F78E-24C8-A5C2-B8BD-550C642D66F5}"/>
              </a:ext>
            </a:extLst>
          </p:cNvPr>
          <p:cNvGrpSpPr/>
          <p:nvPr/>
        </p:nvGrpSpPr>
        <p:grpSpPr>
          <a:xfrm>
            <a:off x="5091049" y="4347451"/>
            <a:ext cx="6411973" cy="702762"/>
            <a:chOff x="5091049" y="4347451"/>
            <a:chExt cx="6411973" cy="702762"/>
          </a:xfrm>
        </p:grpSpPr>
        <p:sp>
          <p:nvSpPr>
            <p:cNvPr id="13" name="Rectangle: Top Corners Rounded 8">
              <a:extLst>
                <a:ext uri="{FF2B5EF4-FFF2-40B4-BE49-F238E27FC236}">
                  <a16:creationId xmlns:a16="http://schemas.microsoft.com/office/drawing/2014/main" id="{C793DA0F-00E0-D6D0-246F-0B730F2EDC49}"/>
                </a:ext>
              </a:extLst>
            </p:cNvPr>
            <p:cNvSpPr/>
            <p:nvPr/>
          </p:nvSpPr>
          <p:spPr>
            <a:xfrm rot="5400013">
              <a:off x="7945655" y="1492845"/>
              <a:ext cx="702762" cy="6411973"/>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B6D7F5">
                <a:alpha val="90000"/>
              </a:srgbClr>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4" name="Rectangle: Top Corners Rounded 4">
              <a:extLst>
                <a:ext uri="{FF2B5EF4-FFF2-40B4-BE49-F238E27FC236}">
                  <a16:creationId xmlns:a16="http://schemas.microsoft.com/office/drawing/2014/main" id="{E9907FB4-49BA-87DA-9D32-5FC17B835F7D}"/>
                </a:ext>
              </a:extLst>
            </p:cNvPr>
            <p:cNvSpPr txBox="1"/>
            <p:nvPr/>
          </p:nvSpPr>
          <p:spPr>
            <a:xfrm>
              <a:off x="5091050" y="4381759"/>
              <a:ext cx="6377665" cy="634154"/>
            </a:xfrm>
            <a:prstGeom prst="rect">
              <a:avLst/>
            </a:prstGeom>
            <a:noFill/>
            <a:ln cap="flat">
              <a:noFill/>
            </a:ln>
          </p:spPr>
          <p:txBody>
            <a:bodyPr vert="horz" wrap="square" lIns="72393" tIns="36191" rIns="72393" bIns="36191" anchor="ctr" anchorCtr="0" compatLnSpc="1">
              <a:noAutofit/>
            </a:bodyPr>
            <a:lstStyle/>
            <a:p>
              <a:pPr marL="171450" marR="0" lvl="1" indent="-171450" algn="l" defTabSz="844548"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900" b="0" i="0" u="none" strike="noStrike" kern="1200" cap="none" spc="0" baseline="0">
                  <a:solidFill>
                    <a:srgbClr val="000000"/>
                  </a:solidFill>
                  <a:uFillTx/>
                  <a:latin typeface="Corbel"/>
                </a:rPr>
                <a:t>the proper procedures to follow when a hit is received.</a:t>
              </a:r>
            </a:p>
          </p:txBody>
        </p:sp>
      </p:grpSp>
      <p:grpSp>
        <p:nvGrpSpPr>
          <p:cNvPr id="15" name="Group 10">
            <a:extLst>
              <a:ext uri="{FF2B5EF4-FFF2-40B4-BE49-F238E27FC236}">
                <a16:creationId xmlns:a16="http://schemas.microsoft.com/office/drawing/2014/main" id="{359F0C90-9E81-E289-5B0B-381ED285B892}"/>
              </a:ext>
            </a:extLst>
          </p:cNvPr>
          <p:cNvGrpSpPr/>
          <p:nvPr/>
        </p:nvGrpSpPr>
        <p:grpSpPr>
          <a:xfrm>
            <a:off x="5091049" y="5247998"/>
            <a:ext cx="6411973" cy="702762"/>
            <a:chOff x="5091049" y="5247998"/>
            <a:chExt cx="6411973" cy="702762"/>
          </a:xfrm>
        </p:grpSpPr>
        <p:sp>
          <p:nvSpPr>
            <p:cNvPr id="16" name="Rectangle: Top Corners Rounded 11">
              <a:extLst>
                <a:ext uri="{FF2B5EF4-FFF2-40B4-BE49-F238E27FC236}">
                  <a16:creationId xmlns:a16="http://schemas.microsoft.com/office/drawing/2014/main" id="{32DE0A9E-BC49-3344-AAF3-0535ED59E366}"/>
                </a:ext>
              </a:extLst>
            </p:cNvPr>
            <p:cNvSpPr/>
            <p:nvPr/>
          </p:nvSpPr>
          <p:spPr>
            <a:xfrm rot="5400013">
              <a:off x="7945655" y="2393392"/>
              <a:ext cx="702762" cy="6411973"/>
            </a:xfrm>
            <a:custGeom>
              <a:avLst/>
              <a:gdLst>
                <a:gd name="f0" fmla="val 10800000"/>
                <a:gd name="f1" fmla="val 5400000"/>
                <a:gd name="f2" fmla="val 16200000"/>
                <a:gd name="f3" fmla="val w"/>
                <a:gd name="f4" fmla="val h"/>
                <a:gd name="f5" fmla="val ss"/>
                <a:gd name="f6" fmla="val 0"/>
                <a:gd name="f7" fmla="val 166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B6D7F5">
                <a:alpha val="90000"/>
              </a:srgbClr>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17" name="Rectangle: Top Corners Rounded 4">
              <a:extLst>
                <a:ext uri="{FF2B5EF4-FFF2-40B4-BE49-F238E27FC236}">
                  <a16:creationId xmlns:a16="http://schemas.microsoft.com/office/drawing/2014/main" id="{0B98653B-6DF1-2767-DFCC-882CD3F90DC1}"/>
                </a:ext>
              </a:extLst>
            </p:cNvPr>
            <p:cNvSpPr txBox="1"/>
            <p:nvPr/>
          </p:nvSpPr>
          <p:spPr>
            <a:xfrm>
              <a:off x="5091050" y="5282305"/>
              <a:ext cx="6377665" cy="634154"/>
            </a:xfrm>
            <a:prstGeom prst="rect">
              <a:avLst/>
            </a:prstGeom>
            <a:noFill/>
            <a:ln cap="flat">
              <a:noFill/>
            </a:ln>
          </p:spPr>
          <p:txBody>
            <a:bodyPr vert="horz" wrap="square" lIns="72393" tIns="36191" rIns="72393" bIns="36191" anchor="ctr" anchorCtr="0" compatLnSpc="1">
              <a:noAutofit/>
            </a:bodyPr>
            <a:lstStyle/>
            <a:p>
              <a:pPr marL="171450" marR="0" lvl="1" indent="-171450" algn="l" defTabSz="844548"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900" b="0" i="0" u="none" strike="noStrike" kern="1200" cap="none" spc="0" baseline="0">
                  <a:solidFill>
                    <a:srgbClr val="000000"/>
                  </a:solidFill>
                  <a:uFillTx/>
                  <a:latin typeface="Corbel"/>
                </a:rPr>
                <a:t>inquiries into DMV files in NC and other states.</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2" name="Content Placeholder 7" descr="A blue and gold logo&#10;&#10;Description automatically generated">
            <a:extLst>
              <a:ext uri="{FF2B5EF4-FFF2-40B4-BE49-F238E27FC236}">
                <a16:creationId xmlns:a16="http://schemas.microsoft.com/office/drawing/2014/main" id="{D60DFDE9-189D-8D1A-19B9-8951BB53DD0B}"/>
              </a:ext>
            </a:extLst>
          </p:cNvPr>
          <p:cNvPicPr>
            <a:picLocks noChangeAspect="1"/>
          </p:cNvPicPr>
          <p:nvPr/>
        </p:nvPicPr>
        <p:blipFill>
          <a:blip r:embed="rId3">
            <a:alphaModFix amt="21000"/>
          </a:blip>
          <a:srcRect t="22559" r="-1" b="21474"/>
          <a:stretch>
            <a:fillRect/>
          </a:stretch>
        </p:blipFill>
        <p:spPr>
          <a:xfrm>
            <a:off x="18" y="9"/>
            <a:ext cx="12191978" cy="6857990"/>
          </a:xfrm>
          <a:prstGeom prst="rect">
            <a:avLst/>
          </a:prstGeom>
          <a:noFill/>
          <a:ln cap="flat">
            <a:noFill/>
          </a:ln>
        </p:spPr>
      </p:pic>
      <p:grpSp>
        <p:nvGrpSpPr>
          <p:cNvPr id="3" name="Group 8">
            <a:extLst>
              <a:ext uri="{FF2B5EF4-FFF2-40B4-BE49-F238E27FC236}">
                <a16:creationId xmlns:a16="http://schemas.microsoft.com/office/drawing/2014/main" id="{F3C88775-5570-55E8-349B-FD6F9FCF5DFE}"/>
              </a:ext>
            </a:extLst>
          </p:cNvPr>
          <p:cNvGrpSpPr/>
          <p:nvPr/>
        </p:nvGrpSpPr>
        <p:grpSpPr>
          <a:xfrm>
            <a:off x="150811" y="0"/>
            <a:ext cx="2436812" cy="6858000"/>
            <a:chOff x="150811" y="0"/>
            <a:chExt cx="2436812" cy="6858000"/>
          </a:xfrm>
        </p:grpSpPr>
        <p:sp>
          <p:nvSpPr>
            <p:cNvPr id="4" name="Freeform 6">
              <a:extLst>
                <a:ext uri="{FF2B5EF4-FFF2-40B4-BE49-F238E27FC236}">
                  <a16:creationId xmlns:a16="http://schemas.microsoft.com/office/drawing/2014/main" id="{AC27EBFD-0A2A-D2C5-FAEA-A1D12FA0D980}"/>
                </a:ext>
                <a:ext uri="{C183D7F6-B498-43B3-948B-1728B52AA6E4}">
                  <adec:decorative xmlns:adec="http://schemas.microsoft.com/office/drawing/2017/decorative" val="1"/>
                </a:ext>
              </a:extLst>
            </p:cNvPr>
            <p:cNvSpPr/>
            <p:nvPr/>
          </p:nvSpPr>
          <p:spPr>
            <a:xfrm>
              <a:off x="457200" y="0"/>
              <a:ext cx="1122361" cy="5329242"/>
            </a:xfrm>
            <a:custGeom>
              <a:avLst/>
              <a:gdLst>
                <a:gd name="f0" fmla="val w"/>
                <a:gd name="f1" fmla="val h"/>
                <a:gd name="f2" fmla="val 0"/>
                <a:gd name="f3" fmla="val 707"/>
                <a:gd name="f4" fmla="val 3357"/>
                <a:gd name="f5" fmla="val 3330"/>
                <a:gd name="f6" fmla="val 156"/>
                <a:gd name="f7" fmla="val 547"/>
                <a:gd name="f8" fmla="*/ f0 1 707"/>
                <a:gd name="f9" fmla="*/ f1 1 3357"/>
                <a:gd name="f10" fmla="+- f4 0 f2"/>
                <a:gd name="f11" fmla="+- f3 0 f2"/>
                <a:gd name="f12" fmla="*/ f11 1 707"/>
                <a:gd name="f13" fmla="*/ f10 1 3357"/>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7" h="3357">
                  <a:moveTo>
                    <a:pt x="f2" y="f5"/>
                  </a:moveTo>
                  <a:lnTo>
                    <a:pt x="f6" y="f4"/>
                  </a:lnTo>
                  <a:lnTo>
                    <a:pt x="f3" y="f2"/>
                  </a:lnTo>
                  <a:lnTo>
                    <a:pt x="f7" y="f2"/>
                  </a:lnTo>
                  <a:lnTo>
                    <a:pt x="f2" y="f5"/>
                  </a:lnTo>
                  <a:close/>
                </a:path>
              </a:pathLst>
            </a:custGeom>
            <a:solidFill>
              <a:srgbClr val="30ACEC"/>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5" name="Freeform 7">
              <a:extLst>
                <a:ext uri="{FF2B5EF4-FFF2-40B4-BE49-F238E27FC236}">
                  <a16:creationId xmlns:a16="http://schemas.microsoft.com/office/drawing/2014/main" id="{81307925-71BD-52E6-DA85-9B6F2CB81FD7}"/>
                </a:ext>
                <a:ext uri="{C183D7F6-B498-43B3-948B-1728B52AA6E4}">
                  <adec:decorative xmlns:adec="http://schemas.microsoft.com/office/drawing/2017/decorative" val="1"/>
                </a:ext>
              </a:extLst>
            </p:cNvPr>
            <p:cNvSpPr/>
            <p:nvPr/>
          </p:nvSpPr>
          <p:spPr>
            <a:xfrm>
              <a:off x="150811" y="0"/>
              <a:ext cx="1117597" cy="5276846"/>
            </a:xfrm>
            <a:custGeom>
              <a:avLst/>
              <a:gdLst>
                <a:gd name="f0" fmla="val w"/>
                <a:gd name="f1" fmla="val h"/>
                <a:gd name="f2" fmla="val 0"/>
                <a:gd name="f3" fmla="val 704"/>
                <a:gd name="f4" fmla="val 3324"/>
                <a:gd name="f5" fmla="val 545"/>
                <a:gd name="f6" fmla="val 3300"/>
                <a:gd name="f7" fmla="val 157"/>
                <a:gd name="f8" fmla="*/ f0 1 704"/>
                <a:gd name="f9" fmla="*/ f1 1 3324"/>
                <a:gd name="f10" fmla="+- f4 0 f2"/>
                <a:gd name="f11" fmla="+- f3 0 f2"/>
                <a:gd name="f12" fmla="*/ f11 1 704"/>
                <a:gd name="f13" fmla="*/ f10 1 3324"/>
                <a:gd name="f14" fmla="*/ 0 1 f12"/>
                <a:gd name="f15" fmla="*/ f3 1 f12"/>
                <a:gd name="f16" fmla="*/ 0 1 f13"/>
                <a:gd name="f17" fmla="*/ f4 1 f13"/>
                <a:gd name="f18" fmla="*/ f14 f8 1"/>
                <a:gd name="f19" fmla="*/ f15 f8 1"/>
                <a:gd name="f20" fmla="*/ f17 f9 1"/>
                <a:gd name="f21" fmla="*/ f16 f9 1"/>
              </a:gdLst>
              <a:ahLst/>
              <a:cxnLst>
                <a:cxn ang="3cd4">
                  <a:pos x="hc" y="t"/>
                </a:cxn>
                <a:cxn ang="0">
                  <a:pos x="r" y="vc"/>
                </a:cxn>
                <a:cxn ang="cd4">
                  <a:pos x="hc" y="b"/>
                </a:cxn>
                <a:cxn ang="cd2">
                  <a:pos x="l" y="vc"/>
                </a:cxn>
              </a:cxnLst>
              <a:rect l="f18" t="f21" r="f19" b="f20"/>
              <a:pathLst>
                <a:path w="704" h="3324">
                  <a:moveTo>
                    <a:pt x="f3" y="f2"/>
                  </a:moveTo>
                  <a:lnTo>
                    <a:pt x="f5" y="f2"/>
                  </a:lnTo>
                  <a:lnTo>
                    <a:pt x="f2" y="f6"/>
                  </a:lnTo>
                  <a:lnTo>
                    <a:pt x="f7" y="f4"/>
                  </a:lnTo>
                  <a:lnTo>
                    <a:pt x="f3" y="f2"/>
                  </a:lnTo>
                  <a:close/>
                </a:path>
              </a:pathLst>
            </a:custGeom>
            <a:solidFill>
              <a:srgbClr val="595959"/>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6" name="Freeform 8">
              <a:extLst>
                <a:ext uri="{FF2B5EF4-FFF2-40B4-BE49-F238E27FC236}">
                  <a16:creationId xmlns:a16="http://schemas.microsoft.com/office/drawing/2014/main" id="{F868BB42-5549-6D51-05DA-209DC0FFAEC6}"/>
                </a:ext>
                <a:ext uri="{C183D7F6-B498-43B3-948B-1728B52AA6E4}">
                  <adec:decorative xmlns:adec="http://schemas.microsoft.com/office/drawing/2017/decorative" val="1"/>
                </a:ext>
              </a:extLst>
            </p:cNvPr>
            <p:cNvSpPr/>
            <p:nvPr/>
          </p:nvSpPr>
          <p:spPr>
            <a:xfrm>
              <a:off x="150811" y="5238753"/>
              <a:ext cx="1228725" cy="1619246"/>
            </a:xfrm>
            <a:custGeom>
              <a:avLst/>
              <a:gdLst>
                <a:gd name="f0" fmla="val w"/>
                <a:gd name="f1" fmla="val h"/>
                <a:gd name="f2" fmla="val 0"/>
                <a:gd name="f3" fmla="val 774"/>
                <a:gd name="f4" fmla="val 1020"/>
                <a:gd name="f5" fmla="val 740"/>
                <a:gd name="f6" fmla="*/ f0 1 774"/>
                <a:gd name="f7" fmla="*/ f1 1 1020"/>
                <a:gd name="f8" fmla="+- f4 0 f2"/>
                <a:gd name="f9" fmla="+- f3 0 f2"/>
                <a:gd name="f10" fmla="*/ f9 1 774"/>
                <a:gd name="f11" fmla="*/ f8 1 1020"/>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774" h="1020">
                  <a:moveTo>
                    <a:pt x="f2" y="f2"/>
                  </a:moveTo>
                  <a:lnTo>
                    <a:pt x="f5" y="f4"/>
                  </a:lnTo>
                  <a:lnTo>
                    <a:pt x="f3" y="f4"/>
                  </a:lnTo>
                  <a:lnTo>
                    <a:pt x="f2" y="f2"/>
                  </a:lnTo>
                  <a:close/>
                </a:path>
              </a:pathLst>
            </a:custGeom>
            <a:solidFill>
              <a:srgbClr val="262626"/>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7" name="Freeform 9">
              <a:extLst>
                <a:ext uri="{FF2B5EF4-FFF2-40B4-BE49-F238E27FC236}">
                  <a16:creationId xmlns:a16="http://schemas.microsoft.com/office/drawing/2014/main" id="{A12F1355-1229-71B7-AE67-190AC6B7B6D4}"/>
                </a:ext>
                <a:ext uri="{C183D7F6-B498-43B3-948B-1728B52AA6E4}">
                  <adec:decorative xmlns:adec="http://schemas.microsoft.com/office/drawing/2017/decorative" val="1"/>
                </a:ext>
              </a:extLst>
            </p:cNvPr>
            <p:cNvSpPr/>
            <p:nvPr/>
          </p:nvSpPr>
          <p:spPr>
            <a:xfrm>
              <a:off x="457200" y="5291139"/>
              <a:ext cx="1495428" cy="1566860"/>
            </a:xfrm>
            <a:custGeom>
              <a:avLst/>
              <a:gdLst>
                <a:gd name="f0" fmla="val w"/>
                <a:gd name="f1" fmla="val h"/>
                <a:gd name="f2" fmla="val 0"/>
                <a:gd name="f3" fmla="val 942"/>
                <a:gd name="f4" fmla="val 987"/>
                <a:gd name="f5" fmla="val 909"/>
                <a:gd name="f6" fmla="*/ f0 1 942"/>
                <a:gd name="f7" fmla="*/ f1 1 987"/>
                <a:gd name="f8" fmla="+- f4 0 f2"/>
                <a:gd name="f9" fmla="+- f3 0 f2"/>
                <a:gd name="f10" fmla="*/ f9 1 942"/>
                <a:gd name="f11" fmla="*/ f8 1 987"/>
                <a:gd name="f12" fmla="*/ 0 1 f10"/>
                <a:gd name="f13" fmla="*/ f3 1 f10"/>
                <a:gd name="f14" fmla="*/ 0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42" h="987">
                  <a:moveTo>
                    <a:pt x="f2" y="f2"/>
                  </a:moveTo>
                  <a:lnTo>
                    <a:pt x="f5" y="f4"/>
                  </a:lnTo>
                  <a:lnTo>
                    <a:pt x="f3" y="f4"/>
                  </a:lnTo>
                  <a:lnTo>
                    <a:pt x="f2" y="f2"/>
                  </a:lnTo>
                  <a:close/>
                </a:path>
              </a:pathLst>
            </a:custGeom>
            <a:solidFill>
              <a:srgbClr val="0C5A82"/>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8" name="Freeform 10">
              <a:extLst>
                <a:ext uri="{FF2B5EF4-FFF2-40B4-BE49-F238E27FC236}">
                  <a16:creationId xmlns:a16="http://schemas.microsoft.com/office/drawing/2014/main" id="{59BCABF2-5A2E-522B-0731-428627C236D6}"/>
                </a:ext>
                <a:ext uri="{C183D7F6-B498-43B3-948B-1728B52AA6E4}">
                  <adec:decorative xmlns:adec="http://schemas.microsoft.com/office/drawing/2017/decorative" val="1"/>
                </a:ext>
              </a:extLst>
            </p:cNvPr>
            <p:cNvSpPr/>
            <p:nvPr/>
          </p:nvSpPr>
          <p:spPr>
            <a:xfrm>
              <a:off x="457200" y="5286375"/>
              <a:ext cx="2130423" cy="1571625"/>
            </a:xfrm>
            <a:custGeom>
              <a:avLst/>
              <a:gdLst>
                <a:gd name="f0" fmla="val w"/>
                <a:gd name="f1" fmla="val h"/>
                <a:gd name="f2" fmla="val 0"/>
                <a:gd name="f3" fmla="val 1342"/>
                <a:gd name="f4" fmla="val 990"/>
                <a:gd name="f5" fmla="val 3"/>
                <a:gd name="f6" fmla="val 942"/>
                <a:gd name="f7" fmla="val 156"/>
                <a:gd name="f8" fmla="val 27"/>
                <a:gd name="f9" fmla="*/ f0 1 1342"/>
                <a:gd name="f10" fmla="*/ f1 1 990"/>
                <a:gd name="f11" fmla="+- f4 0 f2"/>
                <a:gd name="f12" fmla="+- f3 0 f2"/>
                <a:gd name="f13" fmla="*/ f12 1 1342"/>
                <a:gd name="f14" fmla="*/ f11 1 990"/>
                <a:gd name="f15" fmla="*/ 0 1 f13"/>
                <a:gd name="f16" fmla="*/ f3 1 f13"/>
                <a:gd name="f17" fmla="*/ 0 1 f14"/>
                <a:gd name="f18" fmla="*/ f4 1 f14"/>
                <a:gd name="f19" fmla="*/ f15 f9 1"/>
                <a:gd name="f20" fmla="*/ f16 f9 1"/>
                <a:gd name="f21" fmla="*/ f18 f10 1"/>
                <a:gd name="f22" fmla="*/ f17 f10 1"/>
              </a:gdLst>
              <a:ahLst/>
              <a:cxnLst>
                <a:cxn ang="3cd4">
                  <a:pos x="hc" y="t"/>
                </a:cxn>
                <a:cxn ang="0">
                  <a:pos x="r" y="vc"/>
                </a:cxn>
                <a:cxn ang="cd4">
                  <a:pos x="hc" y="b"/>
                </a:cxn>
                <a:cxn ang="cd2">
                  <a:pos x="l" y="vc"/>
                </a:cxn>
              </a:cxnLst>
              <a:rect l="f19" t="f22" r="f20" b="f21"/>
              <a:pathLst>
                <a:path w="1342" h="990">
                  <a:moveTo>
                    <a:pt x="f2" y="f5"/>
                  </a:moveTo>
                  <a:lnTo>
                    <a:pt x="f6" y="f4"/>
                  </a:lnTo>
                  <a:lnTo>
                    <a:pt x="f3" y="f4"/>
                  </a:lnTo>
                  <a:lnTo>
                    <a:pt x="f7" y="f8"/>
                  </a:lnTo>
                  <a:lnTo>
                    <a:pt x="f2" y="f2"/>
                  </a:lnTo>
                  <a:lnTo>
                    <a:pt x="f2" y="f5"/>
                  </a:lnTo>
                  <a:close/>
                </a:path>
              </a:pathLst>
            </a:custGeom>
            <a:solidFill>
              <a:srgbClr val="1287C3"/>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sp>
          <p:nvSpPr>
            <p:cNvPr id="9" name="Freeform 11">
              <a:extLst>
                <a:ext uri="{FF2B5EF4-FFF2-40B4-BE49-F238E27FC236}">
                  <a16:creationId xmlns:a16="http://schemas.microsoft.com/office/drawing/2014/main" id="{170B6FA0-886C-7DD9-FB03-EEF8DD1DC7B6}"/>
                </a:ext>
                <a:ext uri="{C183D7F6-B498-43B3-948B-1728B52AA6E4}">
                  <adec:decorative xmlns:adec="http://schemas.microsoft.com/office/drawing/2017/decorative" val="1"/>
                </a:ext>
              </a:extLst>
            </p:cNvPr>
            <p:cNvSpPr/>
            <p:nvPr/>
          </p:nvSpPr>
          <p:spPr>
            <a:xfrm>
              <a:off x="150811" y="5238753"/>
              <a:ext cx="1695453" cy="1619246"/>
            </a:xfrm>
            <a:custGeom>
              <a:avLst/>
              <a:gdLst>
                <a:gd name="f0" fmla="val w"/>
                <a:gd name="f1" fmla="val h"/>
                <a:gd name="f2" fmla="val 0"/>
                <a:gd name="f3" fmla="val 1068"/>
                <a:gd name="f4" fmla="val 1020"/>
                <a:gd name="f5" fmla="val 184"/>
                <a:gd name="f6" fmla="val 60"/>
                <a:gd name="f7" fmla="val 154"/>
                <a:gd name="f8" fmla="val 27"/>
                <a:gd name="f9" fmla="val 157"/>
                <a:gd name="f10" fmla="val 24"/>
                <a:gd name="f11" fmla="val 774"/>
                <a:gd name="f12" fmla="*/ f0 1 1068"/>
                <a:gd name="f13" fmla="*/ f1 1 1020"/>
                <a:gd name="f14" fmla="+- f4 0 f2"/>
                <a:gd name="f15" fmla="+- f3 0 f2"/>
                <a:gd name="f16" fmla="*/ f15 1 1068"/>
                <a:gd name="f17" fmla="*/ f14 1 1020"/>
                <a:gd name="f18" fmla="*/ 0 1 f16"/>
                <a:gd name="f19" fmla="*/ f3 1 f16"/>
                <a:gd name="f20" fmla="*/ 0 1 f17"/>
                <a:gd name="f21" fmla="*/ f4 1 f17"/>
                <a:gd name="f22" fmla="*/ f18 f12 1"/>
                <a:gd name="f23" fmla="*/ f19 f12 1"/>
                <a:gd name="f24" fmla="*/ f21 f13 1"/>
                <a:gd name="f25" fmla="*/ f20 f13 1"/>
              </a:gdLst>
              <a:ahLst/>
              <a:cxnLst>
                <a:cxn ang="3cd4">
                  <a:pos x="hc" y="t"/>
                </a:cxn>
                <a:cxn ang="0">
                  <a:pos x="r" y="vc"/>
                </a:cxn>
                <a:cxn ang="cd4">
                  <a:pos x="hc" y="b"/>
                </a:cxn>
                <a:cxn ang="cd2">
                  <a:pos x="l" y="vc"/>
                </a:cxn>
              </a:cxnLst>
              <a:rect l="f22" t="f25" r="f23" b="f24"/>
              <a:pathLst>
                <a:path w="1068" h="1020">
                  <a:moveTo>
                    <a:pt x="f3" y="f4"/>
                  </a:moveTo>
                  <a:lnTo>
                    <a:pt x="f5" y="f6"/>
                  </a:lnTo>
                  <a:lnTo>
                    <a:pt x="f7" y="f8"/>
                  </a:lnTo>
                  <a:lnTo>
                    <a:pt x="f9" y="f8"/>
                  </a:lnTo>
                  <a:lnTo>
                    <a:pt x="f9" y="f10"/>
                  </a:lnTo>
                  <a:lnTo>
                    <a:pt x="f7" y="f10"/>
                  </a:lnTo>
                  <a:lnTo>
                    <a:pt x="f2" y="f2"/>
                  </a:lnTo>
                  <a:lnTo>
                    <a:pt x="f2" y="f2"/>
                  </a:lnTo>
                  <a:lnTo>
                    <a:pt x="f11" y="f4"/>
                  </a:lnTo>
                  <a:lnTo>
                    <a:pt x="f3" y="f4"/>
                  </a:lnTo>
                  <a:close/>
                </a:path>
              </a:pathLst>
            </a:custGeom>
            <a:solidFill>
              <a:srgbClr val="40404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orbel"/>
              </a:endParaRPr>
            </a:p>
          </p:txBody>
        </p:sp>
      </p:grpSp>
      <p:sp>
        <p:nvSpPr>
          <p:cNvPr id="10" name="Title 1">
            <a:extLst>
              <a:ext uri="{FF2B5EF4-FFF2-40B4-BE49-F238E27FC236}">
                <a16:creationId xmlns:a16="http://schemas.microsoft.com/office/drawing/2014/main" id="{58F0BA57-0587-8430-02D4-56B3BBEE8377}"/>
              </a:ext>
            </a:extLst>
          </p:cNvPr>
          <p:cNvSpPr txBox="1">
            <a:spLocks noGrp="1"/>
          </p:cNvSpPr>
          <p:nvPr>
            <p:ph type="title"/>
          </p:nvPr>
        </p:nvSpPr>
        <p:spPr/>
        <p:txBody>
          <a:bodyPr/>
          <a:lstStyle/>
          <a:p>
            <a:pPr lvl="0"/>
            <a:r>
              <a:rPr lang="en-US" b="1"/>
              <a:t>Computer Systems: North Carolina</a:t>
            </a:r>
          </a:p>
        </p:txBody>
      </p:sp>
      <p:graphicFrame>
        <p:nvGraphicFramePr>
          <p:cNvPr id="13" name="Content Placeholder 2">
            <a:extLst>
              <a:ext uri="{FF2B5EF4-FFF2-40B4-BE49-F238E27FC236}">
                <a16:creationId xmlns:a16="http://schemas.microsoft.com/office/drawing/2014/main" id="{BAF2D85F-07E1-00C3-F80C-78569F62A96E}"/>
              </a:ext>
            </a:extLst>
          </p:cNvPr>
          <p:cNvGraphicFramePr>
            <a:graphicFrameLocks noGrp="1"/>
          </p:cNvGraphicFramePr>
          <p:nvPr>
            <p:ph idx="1"/>
            <p:extLst>
              <p:ext uri="{D42A27DB-BD31-4B8C-83A1-F6EECF244321}">
                <p14:modId xmlns:p14="http://schemas.microsoft.com/office/powerpoint/2010/main" val="1968694084"/>
              </p:ext>
            </p:extLst>
          </p:nvPr>
        </p:nvGraphicFramePr>
        <p:xfrm>
          <a:off x="1304293" y="2321554"/>
          <a:ext cx="10688316" cy="38506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11">
    <p:bg>
      <p:bgPr>
        <a:solidFill>
          <a:srgbClr val="909090"/>
        </a:solidFill>
        <a:effectLst/>
      </p:bgPr>
    </p:bg>
    <p:spTree>
      <p:nvGrpSpPr>
        <p:cNvPr id="1" name=""/>
        <p:cNvGrpSpPr/>
        <p:nvPr/>
      </p:nvGrpSpPr>
      <p:grpSpPr>
        <a:xfrm>
          <a:off x="0" y="0"/>
          <a:ext cx="0" cy="0"/>
          <a:chOff x="0" y="0"/>
          <a:chExt cx="0" cy="0"/>
        </a:xfrm>
      </p:grpSpPr>
      <p:pic>
        <p:nvPicPr>
          <p:cNvPr id="2" name="Picture 6" descr="Logo&#10;&#10;Description automatically generated">
            <a:extLst>
              <a:ext uri="{FF2B5EF4-FFF2-40B4-BE49-F238E27FC236}">
                <a16:creationId xmlns:a16="http://schemas.microsoft.com/office/drawing/2014/main" id="{FEF259E8-DDD8-20FE-96E9-0A379E7E3C69}"/>
              </a:ext>
            </a:extLst>
          </p:cNvPr>
          <p:cNvPicPr>
            <a:picLocks noChangeAspect="1"/>
          </p:cNvPicPr>
          <p:nvPr/>
        </p:nvPicPr>
        <p:blipFill>
          <a:blip r:embed="rId2"/>
          <a:stretch>
            <a:fillRect/>
          </a:stretch>
        </p:blipFill>
        <p:spPr>
          <a:xfrm>
            <a:off x="1139359" y="1387166"/>
            <a:ext cx="1520884" cy="1510323"/>
          </a:xfrm>
          <a:prstGeom prst="rect">
            <a:avLst/>
          </a:prstGeom>
          <a:noFill/>
          <a:ln cap="flat">
            <a:noFill/>
          </a:ln>
        </p:spPr>
      </p:pic>
      <p:pic>
        <p:nvPicPr>
          <p:cNvPr id="3" name="Picture 7">
            <a:extLst>
              <a:ext uri="{FF2B5EF4-FFF2-40B4-BE49-F238E27FC236}">
                <a16:creationId xmlns:a16="http://schemas.microsoft.com/office/drawing/2014/main" id="{7AEE0533-F66E-2893-AB45-E6EE6502DD39}"/>
              </a:ext>
            </a:extLst>
          </p:cNvPr>
          <p:cNvPicPr>
            <a:picLocks noChangeAspect="1"/>
          </p:cNvPicPr>
          <p:nvPr/>
        </p:nvPicPr>
        <p:blipFill>
          <a:blip r:embed="rId3"/>
          <a:stretch>
            <a:fillRect/>
          </a:stretch>
        </p:blipFill>
        <p:spPr>
          <a:xfrm>
            <a:off x="10318235" y="1248424"/>
            <a:ext cx="1590388" cy="1604177"/>
          </a:xfrm>
          <a:prstGeom prst="rect">
            <a:avLst/>
          </a:prstGeom>
          <a:noFill/>
          <a:ln cap="flat">
            <a:noFill/>
          </a:ln>
        </p:spPr>
      </p:pic>
      <p:sp>
        <p:nvSpPr>
          <p:cNvPr id="4" name="Title 1">
            <a:extLst>
              <a:ext uri="{FF2B5EF4-FFF2-40B4-BE49-F238E27FC236}">
                <a16:creationId xmlns:a16="http://schemas.microsoft.com/office/drawing/2014/main" id="{236BABDB-4EF3-A2C5-239C-598CB673FB89}"/>
              </a:ext>
            </a:extLst>
          </p:cNvPr>
          <p:cNvSpPr txBox="1">
            <a:spLocks noGrp="1"/>
          </p:cNvSpPr>
          <p:nvPr>
            <p:ph type="title"/>
          </p:nvPr>
        </p:nvSpPr>
        <p:spPr>
          <a:xfrm>
            <a:off x="1484308" y="120188"/>
            <a:ext cx="10018715" cy="1752603"/>
          </a:xfrm>
        </p:spPr>
        <p:txBody>
          <a:bodyPr/>
          <a:lstStyle/>
          <a:p>
            <a:pPr lvl="0"/>
            <a:r>
              <a:rPr lang="en-US" b="1"/>
              <a:t>Computer Systems: North Carolina</a:t>
            </a:r>
          </a:p>
        </p:txBody>
      </p:sp>
      <p:grpSp>
        <p:nvGrpSpPr>
          <p:cNvPr id="5" name="Content Placeholder 4">
            <a:extLst>
              <a:ext uri="{FF2B5EF4-FFF2-40B4-BE49-F238E27FC236}">
                <a16:creationId xmlns:a16="http://schemas.microsoft.com/office/drawing/2014/main" id="{54FC573F-4756-6475-6724-E62C6D7A5A32}"/>
              </a:ext>
            </a:extLst>
          </p:cNvPr>
          <p:cNvGrpSpPr/>
          <p:nvPr/>
        </p:nvGrpSpPr>
        <p:grpSpPr>
          <a:xfrm>
            <a:off x="2563911" y="2071648"/>
            <a:ext cx="3548185" cy="2558435"/>
            <a:chOff x="2165399" y="2026849"/>
            <a:chExt cx="3548185" cy="2558435"/>
          </a:xfrm>
        </p:grpSpPr>
        <p:sp>
          <p:nvSpPr>
            <p:cNvPr id="6" name="Freeform: Shape 5">
              <a:extLst>
                <a:ext uri="{FF2B5EF4-FFF2-40B4-BE49-F238E27FC236}">
                  <a16:creationId xmlns:a16="http://schemas.microsoft.com/office/drawing/2014/main" id="{6B5B0375-425E-2F55-B6E1-8AD2C717393B}"/>
                </a:ext>
              </a:extLst>
            </p:cNvPr>
            <p:cNvSpPr/>
            <p:nvPr/>
          </p:nvSpPr>
          <p:spPr>
            <a:xfrm>
              <a:off x="2165399" y="2026849"/>
              <a:ext cx="3532089" cy="748079"/>
            </a:xfrm>
            <a:custGeom>
              <a:avLst/>
              <a:gdLst>
                <a:gd name="f0" fmla="val 10800000"/>
                <a:gd name="f1" fmla="val 5400000"/>
                <a:gd name="f2" fmla="val 180"/>
                <a:gd name="f3" fmla="val w"/>
                <a:gd name="f4" fmla="val h"/>
                <a:gd name="f5" fmla="val 0"/>
                <a:gd name="f6" fmla="val 3532089"/>
                <a:gd name="f7" fmla="val 748080"/>
                <a:gd name="f8" fmla="val 74808"/>
                <a:gd name="f9" fmla="val 33493"/>
                <a:gd name="f10" fmla="val 3457281"/>
                <a:gd name="f11" fmla="val 3498596"/>
                <a:gd name="f12" fmla="val 673272"/>
                <a:gd name="f13" fmla="val 714587"/>
                <a:gd name="f14" fmla="+- 0 0 -90"/>
                <a:gd name="f15" fmla="*/ f3 1 3532089"/>
                <a:gd name="f16" fmla="*/ f4 1 748080"/>
                <a:gd name="f17" fmla="+- f7 0 f5"/>
                <a:gd name="f18" fmla="+- f6 0 f5"/>
                <a:gd name="f19" fmla="*/ f14 f0 1"/>
                <a:gd name="f20" fmla="*/ f18 1 3532089"/>
                <a:gd name="f21" fmla="*/ f17 1 748080"/>
                <a:gd name="f22" fmla="*/ 0 f18 1"/>
                <a:gd name="f23" fmla="*/ 74808 f17 1"/>
                <a:gd name="f24" fmla="*/ 74808 f18 1"/>
                <a:gd name="f25" fmla="*/ 0 f17 1"/>
                <a:gd name="f26" fmla="*/ 3457281 f18 1"/>
                <a:gd name="f27" fmla="*/ 3532089 f18 1"/>
                <a:gd name="f28" fmla="*/ 673272 f17 1"/>
                <a:gd name="f29" fmla="*/ 748080 f17 1"/>
                <a:gd name="f30" fmla="*/ f19 1 f2"/>
                <a:gd name="f31" fmla="*/ f22 1 3532089"/>
                <a:gd name="f32" fmla="*/ f23 1 748080"/>
                <a:gd name="f33" fmla="*/ f24 1 3532089"/>
                <a:gd name="f34" fmla="*/ f25 1 748080"/>
                <a:gd name="f35" fmla="*/ f26 1 3532089"/>
                <a:gd name="f36" fmla="*/ f27 1 3532089"/>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532089"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A9BD6"/>
            </a:solidFill>
            <a:ln w="15873" cap="rnd">
              <a:solidFill>
                <a:srgbClr val="FFFFFF"/>
              </a:solidFill>
              <a:prstDash val="solid"/>
              <a:miter/>
            </a:ln>
          </p:spPr>
          <p:txBody>
            <a:bodyPr vert="horz" wrap="square" lIns="101919" tIns="75255" rIns="101919" bIns="75255" anchor="ctr" anchorCtr="1" compatLnSpc="1">
              <a:noAutofit/>
            </a:bodyPr>
            <a:lstStyle/>
            <a:p>
              <a:pPr marL="0" marR="0" lvl="0" indent="0" algn="ctr" defTabSz="1866903" rtl="0" fontAlgn="auto" hangingPunct="1">
                <a:lnSpc>
                  <a:spcPct val="90000"/>
                </a:lnSpc>
                <a:spcBef>
                  <a:spcPts val="0"/>
                </a:spcBef>
                <a:spcAft>
                  <a:spcPts val="1800"/>
                </a:spcAft>
                <a:buNone/>
                <a:tabLst/>
                <a:defRPr sz="1800" b="0" i="0" u="none" strike="noStrike" kern="0" cap="none" spc="0" baseline="0">
                  <a:solidFill>
                    <a:srgbClr val="000000"/>
                  </a:solidFill>
                  <a:uFillTx/>
                </a:defRPr>
              </a:pPr>
              <a:r>
                <a:rPr lang="en-US" sz="4200" b="0" i="0" u="none" strike="noStrike" kern="1200" cap="none" spc="0" baseline="0">
                  <a:solidFill>
                    <a:srgbClr val="FFFFFF"/>
                  </a:solidFill>
                  <a:uFillTx/>
                  <a:latin typeface="Corbel"/>
                </a:rPr>
                <a:t>SBI Files</a:t>
              </a:r>
            </a:p>
          </p:txBody>
        </p:sp>
        <p:sp>
          <p:nvSpPr>
            <p:cNvPr id="11" name="Freeform: Shape 10" descr="Employee badge with solid fill">
              <a:extLst>
                <a:ext uri="{FF2B5EF4-FFF2-40B4-BE49-F238E27FC236}">
                  <a16:creationId xmlns:a16="http://schemas.microsoft.com/office/drawing/2014/main" id="{E751E7AD-D552-BAA2-BD53-4F0535FA420E}"/>
                </a:ext>
              </a:extLst>
            </p:cNvPr>
            <p:cNvSpPr/>
            <p:nvPr/>
          </p:nvSpPr>
          <p:spPr>
            <a:xfrm>
              <a:off x="2165399" y="2932027"/>
              <a:ext cx="748079" cy="748079"/>
            </a:xfrm>
            <a:custGeom>
              <a:avLst/>
              <a:gdLst>
                <a:gd name="f0" fmla="val 10800000"/>
                <a:gd name="f1" fmla="val 5400000"/>
                <a:gd name="f2" fmla="val 16200000"/>
                <a:gd name="f3" fmla="val w"/>
                <a:gd name="f4" fmla="val h"/>
                <a:gd name="f5" fmla="val ss"/>
                <a:gd name="f6" fmla="val 0"/>
                <a:gd name="f7" fmla="*/ 5419351 1 1725033"/>
                <a:gd name="f8" fmla="val 45"/>
                <a:gd name="f9" fmla="val 360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blipFill>
              <a:blip>
                <a:alphaModFix/>
                <a:extLst>
                  <a:ext uri="{96DAC541-7B7A-43D3-8B79-37D633B846F1}">
                    <asvg:svgBlip xmlns:asvg="http://schemas.microsoft.com/office/drawing/2016/SVG/main" r:embed="rId4"/>
                  </a:ext>
                </a:extLst>
              </a:blip>
              <a:stretch>
                <a:fillRect/>
              </a:stretch>
            </a:blipFill>
            <a:ln w="15873"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2" name="Freeform: Shape 11">
              <a:extLst>
                <a:ext uri="{FF2B5EF4-FFF2-40B4-BE49-F238E27FC236}">
                  <a16:creationId xmlns:a16="http://schemas.microsoft.com/office/drawing/2014/main" id="{5E145991-844C-A91F-8FF7-8160B5DAFF1E}"/>
                </a:ext>
              </a:extLst>
            </p:cNvPr>
            <p:cNvSpPr/>
            <p:nvPr/>
          </p:nvSpPr>
          <p:spPr>
            <a:xfrm>
              <a:off x="2974463" y="2954561"/>
              <a:ext cx="2739121" cy="748079"/>
            </a:xfrm>
            <a:custGeom>
              <a:avLst/>
              <a:gdLst>
                <a:gd name="f0" fmla="val 10800000"/>
                <a:gd name="f1" fmla="val 5400000"/>
                <a:gd name="f2" fmla="val 180"/>
                <a:gd name="f3" fmla="val w"/>
                <a:gd name="f4" fmla="val h"/>
                <a:gd name="f5" fmla="val 0"/>
                <a:gd name="f6" fmla="val 2739123"/>
                <a:gd name="f7" fmla="val 748080"/>
                <a:gd name="f8" fmla="val 124705"/>
                <a:gd name="f9" fmla="val 55832"/>
                <a:gd name="f10" fmla="val 2614418"/>
                <a:gd name="f11" fmla="val 2683291"/>
                <a:gd name="f12" fmla="val 623375"/>
                <a:gd name="f13" fmla="val 692248"/>
                <a:gd name="f14" fmla="+- 0 0 -90"/>
                <a:gd name="f15" fmla="*/ f3 1 2739123"/>
                <a:gd name="f16" fmla="*/ f4 1 748080"/>
                <a:gd name="f17" fmla="+- f7 0 f5"/>
                <a:gd name="f18" fmla="+- f6 0 f5"/>
                <a:gd name="f19" fmla="*/ f14 f0 1"/>
                <a:gd name="f20" fmla="*/ f18 1 2739123"/>
                <a:gd name="f21" fmla="*/ f17 1 748080"/>
                <a:gd name="f22" fmla="*/ 0 f18 1"/>
                <a:gd name="f23" fmla="*/ 124705 f17 1"/>
                <a:gd name="f24" fmla="*/ 124705 f18 1"/>
                <a:gd name="f25" fmla="*/ 0 f17 1"/>
                <a:gd name="f26" fmla="*/ 2614418 f18 1"/>
                <a:gd name="f27" fmla="*/ 2739123 f18 1"/>
                <a:gd name="f28" fmla="*/ 623375 f17 1"/>
                <a:gd name="f29" fmla="*/ 748080 f17 1"/>
                <a:gd name="f30" fmla="*/ f19 1 f2"/>
                <a:gd name="f31" fmla="*/ f22 1 2739123"/>
                <a:gd name="f32" fmla="*/ f23 1 748080"/>
                <a:gd name="f33" fmla="*/ f24 1 2739123"/>
                <a:gd name="f34" fmla="*/ f25 1 748080"/>
                <a:gd name="f35" fmla="*/ f26 1 2739123"/>
                <a:gd name="f36" fmla="*/ f27 1 2739123"/>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39123"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73B8EA"/>
            </a:solidFill>
            <a:ln w="15873" cap="rnd">
              <a:solidFill>
                <a:srgbClr val="FFFFFF"/>
              </a:solidFill>
              <a:prstDash val="solid"/>
              <a:miter/>
            </a:ln>
          </p:spPr>
          <p:txBody>
            <a:bodyPr vert="horz" wrap="square" lIns="178765" tIns="178765" rIns="178765" bIns="178765"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200" b="0" i="0" u="none" strike="noStrike" kern="1200" cap="none" spc="0" baseline="0">
                  <a:solidFill>
                    <a:srgbClr val="FFFFFF"/>
                  </a:solidFill>
                  <a:uFillTx/>
                  <a:latin typeface="Corbel"/>
                </a:rPr>
                <a:t>NC Concealed Handgun Permits</a:t>
              </a:r>
            </a:p>
          </p:txBody>
        </p:sp>
        <p:sp>
          <p:nvSpPr>
            <p:cNvPr id="13" name="Freeform: Shape 12" descr="Computer with solid fill">
              <a:extLst>
                <a:ext uri="{FF2B5EF4-FFF2-40B4-BE49-F238E27FC236}">
                  <a16:creationId xmlns:a16="http://schemas.microsoft.com/office/drawing/2014/main" id="{B7A3F15F-243F-F853-9948-2BA3678B2E64}"/>
                </a:ext>
              </a:extLst>
            </p:cNvPr>
            <p:cNvSpPr/>
            <p:nvPr/>
          </p:nvSpPr>
          <p:spPr>
            <a:xfrm>
              <a:off x="2165596" y="3837205"/>
              <a:ext cx="748079" cy="748079"/>
            </a:xfrm>
            <a:custGeom>
              <a:avLst/>
              <a:gdLst>
                <a:gd name="f0" fmla="val 10800000"/>
                <a:gd name="f1" fmla="val 5400000"/>
                <a:gd name="f2" fmla="val 16200000"/>
                <a:gd name="f3" fmla="val w"/>
                <a:gd name="f4" fmla="val h"/>
                <a:gd name="f5" fmla="val ss"/>
                <a:gd name="f6" fmla="val 0"/>
                <a:gd name="f7" fmla="*/ 5419351 1 1725033"/>
                <a:gd name="f8" fmla="val 45"/>
                <a:gd name="f9" fmla="val 360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blipFill>
              <a:blip>
                <a:alphaModFix/>
                <a:extLst>
                  <a:ext uri="{96DAC541-7B7A-43D3-8B79-37D633B846F1}">
                    <asvg:svgBlip xmlns:asvg="http://schemas.microsoft.com/office/drawing/2016/SVG/main" r:embed="rId5"/>
                  </a:ext>
                </a:extLst>
              </a:blip>
              <a:stretch>
                <a:fillRect/>
              </a:stretch>
            </a:blipFill>
            <a:ln w="15873"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4" name="Freeform: Shape 13">
              <a:extLst>
                <a:ext uri="{FF2B5EF4-FFF2-40B4-BE49-F238E27FC236}">
                  <a16:creationId xmlns:a16="http://schemas.microsoft.com/office/drawing/2014/main" id="{6D10F745-C2C1-C2DB-D1C8-39DBCEB18873}"/>
                </a:ext>
              </a:extLst>
            </p:cNvPr>
            <p:cNvSpPr/>
            <p:nvPr/>
          </p:nvSpPr>
          <p:spPr>
            <a:xfrm>
              <a:off x="2974463" y="3837205"/>
              <a:ext cx="2739121" cy="748079"/>
            </a:xfrm>
            <a:custGeom>
              <a:avLst/>
              <a:gdLst>
                <a:gd name="f0" fmla="val 10800000"/>
                <a:gd name="f1" fmla="val 5400000"/>
                <a:gd name="f2" fmla="val 180"/>
                <a:gd name="f3" fmla="val w"/>
                <a:gd name="f4" fmla="val h"/>
                <a:gd name="f5" fmla="val 0"/>
                <a:gd name="f6" fmla="val 2739123"/>
                <a:gd name="f7" fmla="val 748080"/>
                <a:gd name="f8" fmla="val 124705"/>
                <a:gd name="f9" fmla="val 55832"/>
                <a:gd name="f10" fmla="val 2614418"/>
                <a:gd name="f11" fmla="val 2683291"/>
                <a:gd name="f12" fmla="val 623375"/>
                <a:gd name="f13" fmla="val 692248"/>
                <a:gd name="f14" fmla="+- 0 0 -90"/>
                <a:gd name="f15" fmla="*/ f3 1 2739123"/>
                <a:gd name="f16" fmla="*/ f4 1 748080"/>
                <a:gd name="f17" fmla="+- f7 0 f5"/>
                <a:gd name="f18" fmla="+- f6 0 f5"/>
                <a:gd name="f19" fmla="*/ f14 f0 1"/>
                <a:gd name="f20" fmla="*/ f18 1 2739123"/>
                <a:gd name="f21" fmla="*/ f17 1 748080"/>
                <a:gd name="f22" fmla="*/ 0 f18 1"/>
                <a:gd name="f23" fmla="*/ 124705 f17 1"/>
                <a:gd name="f24" fmla="*/ 124705 f18 1"/>
                <a:gd name="f25" fmla="*/ 0 f17 1"/>
                <a:gd name="f26" fmla="*/ 2614418 f18 1"/>
                <a:gd name="f27" fmla="*/ 2739123 f18 1"/>
                <a:gd name="f28" fmla="*/ 623375 f17 1"/>
                <a:gd name="f29" fmla="*/ 748080 f17 1"/>
                <a:gd name="f30" fmla="*/ f19 1 f2"/>
                <a:gd name="f31" fmla="*/ f22 1 2739123"/>
                <a:gd name="f32" fmla="*/ f23 1 748080"/>
                <a:gd name="f33" fmla="*/ f24 1 2739123"/>
                <a:gd name="f34" fmla="*/ f25 1 748080"/>
                <a:gd name="f35" fmla="*/ f26 1 2739123"/>
                <a:gd name="f36" fmla="*/ f27 1 2739123"/>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39123"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99CAF2"/>
            </a:solidFill>
            <a:ln w="15873" cap="rnd">
              <a:solidFill>
                <a:srgbClr val="FFFFFF"/>
              </a:solidFill>
              <a:prstDash val="solid"/>
              <a:miter/>
            </a:ln>
          </p:spPr>
          <p:txBody>
            <a:bodyPr vert="horz" wrap="square" lIns="178765" tIns="178765" rIns="178765" bIns="178765"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200" b="0" i="0" u="none" strike="noStrike" kern="1200" cap="none" spc="0" baseline="0">
                  <a:solidFill>
                    <a:srgbClr val="FFFFFF"/>
                  </a:solidFill>
                  <a:uFillTx/>
                  <a:latin typeface="Corbel"/>
                </a:rPr>
                <a:t>NC Sex Offender Registration</a:t>
              </a:r>
            </a:p>
          </p:txBody>
        </p:sp>
      </p:grpSp>
      <p:grpSp>
        <p:nvGrpSpPr>
          <p:cNvPr id="15" name="Content Placeholder 5">
            <a:extLst>
              <a:ext uri="{FF2B5EF4-FFF2-40B4-BE49-F238E27FC236}">
                <a16:creationId xmlns:a16="http://schemas.microsoft.com/office/drawing/2014/main" id="{8EF76550-4E53-6813-4447-0DD47B8DD249}"/>
              </a:ext>
            </a:extLst>
          </p:cNvPr>
          <p:cNvGrpSpPr/>
          <p:nvPr/>
        </p:nvGrpSpPr>
        <p:grpSpPr>
          <a:xfrm>
            <a:off x="6156788" y="2013776"/>
            <a:ext cx="4895853" cy="4146328"/>
            <a:chOff x="6607170" y="2025871"/>
            <a:chExt cx="4895853" cy="4146328"/>
          </a:xfrm>
        </p:grpSpPr>
        <p:sp>
          <p:nvSpPr>
            <p:cNvPr id="16" name="Rectangle 15">
              <a:extLst>
                <a:ext uri="{FF2B5EF4-FFF2-40B4-BE49-F238E27FC236}">
                  <a16:creationId xmlns:a16="http://schemas.microsoft.com/office/drawing/2014/main" id="{1E4BAA12-8207-DD27-C638-BFF0CD675132}"/>
                </a:ext>
              </a:extLst>
            </p:cNvPr>
            <p:cNvSpPr/>
            <p:nvPr/>
          </p:nvSpPr>
          <p:spPr>
            <a:xfrm>
              <a:off x="6607170" y="2025871"/>
              <a:ext cx="4895853" cy="4146328"/>
            </a:xfrm>
            <a:prstGeom prst="rect">
              <a:avLst/>
            </a:prstGeom>
            <a:no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7" name="Freeform: Shape 16">
              <a:extLst>
                <a:ext uri="{FF2B5EF4-FFF2-40B4-BE49-F238E27FC236}">
                  <a16:creationId xmlns:a16="http://schemas.microsoft.com/office/drawing/2014/main" id="{7228599F-D851-8B82-BA4E-833D6B748DD9}"/>
                </a:ext>
              </a:extLst>
            </p:cNvPr>
            <p:cNvSpPr/>
            <p:nvPr/>
          </p:nvSpPr>
          <p:spPr>
            <a:xfrm>
              <a:off x="7288481" y="2026849"/>
              <a:ext cx="3533232" cy="748079"/>
            </a:xfrm>
            <a:custGeom>
              <a:avLst/>
              <a:gdLst>
                <a:gd name="f0" fmla="val 10800000"/>
                <a:gd name="f1" fmla="val 5400000"/>
                <a:gd name="f2" fmla="val 180"/>
                <a:gd name="f3" fmla="val w"/>
                <a:gd name="f4" fmla="val h"/>
                <a:gd name="f5" fmla="val 0"/>
                <a:gd name="f6" fmla="val 3533235"/>
                <a:gd name="f7" fmla="val 748080"/>
                <a:gd name="f8" fmla="val 74808"/>
                <a:gd name="f9" fmla="val 33493"/>
                <a:gd name="f10" fmla="val 3458427"/>
                <a:gd name="f11" fmla="val 3499742"/>
                <a:gd name="f12" fmla="val 673272"/>
                <a:gd name="f13" fmla="val 714587"/>
                <a:gd name="f14" fmla="+- 0 0 -90"/>
                <a:gd name="f15" fmla="*/ f3 1 3533235"/>
                <a:gd name="f16" fmla="*/ f4 1 748080"/>
                <a:gd name="f17" fmla="+- f7 0 f5"/>
                <a:gd name="f18" fmla="+- f6 0 f5"/>
                <a:gd name="f19" fmla="*/ f14 f0 1"/>
                <a:gd name="f20" fmla="*/ f18 1 3533235"/>
                <a:gd name="f21" fmla="*/ f17 1 748080"/>
                <a:gd name="f22" fmla="*/ 0 f18 1"/>
                <a:gd name="f23" fmla="*/ 74808 f17 1"/>
                <a:gd name="f24" fmla="*/ 74808 f18 1"/>
                <a:gd name="f25" fmla="*/ 0 f17 1"/>
                <a:gd name="f26" fmla="*/ 3458427 f18 1"/>
                <a:gd name="f27" fmla="*/ 3533235 f18 1"/>
                <a:gd name="f28" fmla="*/ 673272 f17 1"/>
                <a:gd name="f29" fmla="*/ 748080 f17 1"/>
                <a:gd name="f30" fmla="*/ f19 1 f2"/>
                <a:gd name="f31" fmla="*/ f22 1 3533235"/>
                <a:gd name="f32" fmla="*/ f23 1 748080"/>
                <a:gd name="f33" fmla="*/ f24 1 3533235"/>
                <a:gd name="f34" fmla="*/ f25 1 748080"/>
                <a:gd name="f35" fmla="*/ f26 1 3533235"/>
                <a:gd name="f36" fmla="*/ f27 1 3533235"/>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533235"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A9BD6"/>
            </a:solidFill>
            <a:ln w="15873" cap="rnd">
              <a:solidFill>
                <a:srgbClr val="FFFFFF"/>
              </a:solidFill>
              <a:prstDash val="solid"/>
              <a:miter/>
            </a:ln>
          </p:spPr>
          <p:txBody>
            <a:bodyPr vert="horz" wrap="square" lIns="79059" tIns="60012" rIns="79059" bIns="60012" anchor="ctr" anchorCtr="1" compatLnSpc="1">
              <a:noAutofit/>
            </a:bodyPr>
            <a:lstStyle/>
            <a:p>
              <a:pPr marL="0" marR="0" lvl="0" indent="0" algn="ctr" defTabSz="1333496" rtl="0" fontAlgn="auto" hangingPunct="1">
                <a:lnSpc>
                  <a:spcPct val="90000"/>
                </a:lnSpc>
                <a:spcBef>
                  <a:spcPts val="0"/>
                </a:spcBef>
                <a:spcAft>
                  <a:spcPts val="1300"/>
                </a:spcAft>
                <a:buNone/>
                <a:tabLst/>
                <a:defRPr sz="1800" b="0" i="0" u="none" strike="noStrike" kern="0" cap="none" spc="0" baseline="0">
                  <a:solidFill>
                    <a:srgbClr val="000000"/>
                  </a:solidFill>
                  <a:uFillTx/>
                </a:defRPr>
              </a:pPr>
              <a:r>
                <a:rPr lang="en-US" sz="3000" b="0" i="0" u="none" strike="noStrike" kern="1200" cap="none" spc="0" baseline="0">
                  <a:solidFill>
                    <a:srgbClr val="FFFFFF"/>
                  </a:solidFill>
                  <a:uFillTx/>
                  <a:latin typeface="Corbel"/>
                </a:rPr>
                <a:t>NC Government Files</a:t>
              </a:r>
            </a:p>
          </p:txBody>
        </p:sp>
        <p:sp>
          <p:nvSpPr>
            <p:cNvPr id="18" name="Freeform: Shape 17" descr="Steering Wheel outline">
              <a:extLst>
                <a:ext uri="{FF2B5EF4-FFF2-40B4-BE49-F238E27FC236}">
                  <a16:creationId xmlns:a16="http://schemas.microsoft.com/office/drawing/2014/main" id="{830C7E3B-7E9F-D151-C936-2AAD7A1E715C}"/>
                </a:ext>
              </a:extLst>
            </p:cNvPr>
            <p:cNvSpPr/>
            <p:nvPr/>
          </p:nvSpPr>
          <p:spPr>
            <a:xfrm>
              <a:off x="7288481" y="2909584"/>
              <a:ext cx="748079" cy="748079"/>
            </a:xfrm>
            <a:custGeom>
              <a:avLst/>
              <a:gdLst>
                <a:gd name="f0" fmla="val 10800000"/>
                <a:gd name="f1" fmla="val 5400000"/>
                <a:gd name="f2" fmla="val 16200000"/>
                <a:gd name="f3" fmla="val w"/>
                <a:gd name="f4" fmla="val h"/>
                <a:gd name="f5" fmla="val ss"/>
                <a:gd name="f6" fmla="val 0"/>
                <a:gd name="f7" fmla="*/ 5419351 1 1725033"/>
                <a:gd name="f8" fmla="val 45"/>
                <a:gd name="f9" fmla="val 360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blipFill>
              <a:blip>
                <a:alphaModFix/>
                <a:extLst>
                  <a:ext uri="{96DAC541-7B7A-43D3-8B79-37D633B846F1}">
                    <asvg:svgBlip xmlns:asvg="http://schemas.microsoft.com/office/drawing/2016/SVG/main" r:embed="rId6"/>
                  </a:ext>
                </a:extLst>
              </a:blip>
              <a:stretch>
                <a:fillRect/>
              </a:stretch>
            </a:blipFill>
            <a:ln w="15873"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9" name="Freeform: Shape 18">
              <a:extLst>
                <a:ext uri="{FF2B5EF4-FFF2-40B4-BE49-F238E27FC236}">
                  <a16:creationId xmlns:a16="http://schemas.microsoft.com/office/drawing/2014/main" id="{983342F4-0C7F-1037-ECB5-E5B6EB65E274}"/>
                </a:ext>
              </a:extLst>
            </p:cNvPr>
            <p:cNvSpPr/>
            <p:nvPr/>
          </p:nvSpPr>
          <p:spPr>
            <a:xfrm>
              <a:off x="8081448" y="2909584"/>
              <a:ext cx="2740264" cy="748079"/>
            </a:xfrm>
            <a:custGeom>
              <a:avLst/>
              <a:gdLst>
                <a:gd name="f0" fmla="val 10800000"/>
                <a:gd name="f1" fmla="val 5400000"/>
                <a:gd name="f2" fmla="val 180"/>
                <a:gd name="f3" fmla="val w"/>
                <a:gd name="f4" fmla="val h"/>
                <a:gd name="f5" fmla="val 0"/>
                <a:gd name="f6" fmla="val 2740269"/>
                <a:gd name="f7" fmla="val 748080"/>
                <a:gd name="f8" fmla="val 124705"/>
                <a:gd name="f9" fmla="val 55832"/>
                <a:gd name="f10" fmla="val 2615564"/>
                <a:gd name="f11" fmla="val 2684437"/>
                <a:gd name="f12" fmla="val 623375"/>
                <a:gd name="f13" fmla="val 692248"/>
                <a:gd name="f14" fmla="+- 0 0 -90"/>
                <a:gd name="f15" fmla="*/ f3 1 2740269"/>
                <a:gd name="f16" fmla="*/ f4 1 748080"/>
                <a:gd name="f17" fmla="+- f7 0 f5"/>
                <a:gd name="f18" fmla="+- f6 0 f5"/>
                <a:gd name="f19" fmla="*/ f14 f0 1"/>
                <a:gd name="f20" fmla="*/ f18 1 2740269"/>
                <a:gd name="f21" fmla="*/ f17 1 748080"/>
                <a:gd name="f22" fmla="*/ 0 f18 1"/>
                <a:gd name="f23" fmla="*/ 124705 f17 1"/>
                <a:gd name="f24" fmla="*/ 124705 f18 1"/>
                <a:gd name="f25" fmla="*/ 0 f17 1"/>
                <a:gd name="f26" fmla="*/ 2615564 f18 1"/>
                <a:gd name="f27" fmla="*/ 2740269 f18 1"/>
                <a:gd name="f28" fmla="*/ 623375 f17 1"/>
                <a:gd name="f29" fmla="*/ 748080 f17 1"/>
                <a:gd name="f30" fmla="*/ f19 1 f2"/>
                <a:gd name="f31" fmla="*/ f22 1 2740269"/>
                <a:gd name="f32" fmla="*/ f23 1 748080"/>
                <a:gd name="f33" fmla="*/ f24 1 2740269"/>
                <a:gd name="f34" fmla="*/ f25 1 748080"/>
                <a:gd name="f35" fmla="*/ f26 1 2740269"/>
                <a:gd name="f36" fmla="*/ f27 1 2740269"/>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40269"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A9BD6"/>
            </a:solidFill>
            <a:ln w="15873" cap="rnd">
              <a:solidFill>
                <a:srgbClr val="FFFFFF"/>
              </a:solidFill>
              <a:prstDash val="solid"/>
              <a:miter/>
            </a:ln>
          </p:spPr>
          <p:txBody>
            <a:bodyPr vert="horz" wrap="square" lIns="178765" tIns="178765" rIns="178765" bIns="178765"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200" b="0" i="0" u="none" strike="noStrike" kern="1200" cap="none" spc="0" baseline="0">
                  <a:solidFill>
                    <a:srgbClr val="FFFFFF"/>
                  </a:solidFill>
                  <a:uFillTx/>
                  <a:latin typeface="Corbel"/>
                </a:rPr>
                <a:t>DMV</a:t>
              </a:r>
            </a:p>
          </p:txBody>
        </p:sp>
        <p:sp>
          <p:nvSpPr>
            <p:cNvPr id="20" name="Freeform: Shape 19" descr="Tug boat outline">
              <a:extLst>
                <a:ext uri="{FF2B5EF4-FFF2-40B4-BE49-F238E27FC236}">
                  <a16:creationId xmlns:a16="http://schemas.microsoft.com/office/drawing/2014/main" id="{415E53CC-68A9-FFE1-045C-5B710963C5F5}"/>
                </a:ext>
              </a:extLst>
            </p:cNvPr>
            <p:cNvSpPr/>
            <p:nvPr/>
          </p:nvSpPr>
          <p:spPr>
            <a:xfrm>
              <a:off x="7288481" y="3747439"/>
              <a:ext cx="748079" cy="748079"/>
            </a:xfrm>
            <a:custGeom>
              <a:avLst/>
              <a:gdLst>
                <a:gd name="f0" fmla="val 10800000"/>
                <a:gd name="f1" fmla="val 5400000"/>
                <a:gd name="f2" fmla="val 16200000"/>
                <a:gd name="f3" fmla="val w"/>
                <a:gd name="f4" fmla="val h"/>
                <a:gd name="f5" fmla="val ss"/>
                <a:gd name="f6" fmla="val 0"/>
                <a:gd name="f7" fmla="*/ 5419351 1 1725033"/>
                <a:gd name="f8" fmla="val 45"/>
                <a:gd name="f9" fmla="val 360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blipFill>
              <a:blip>
                <a:alphaModFix/>
                <a:extLst>
                  <a:ext uri="{96DAC541-7B7A-43D3-8B79-37D633B846F1}">
                    <asvg:svgBlip xmlns:asvg="http://schemas.microsoft.com/office/drawing/2016/SVG/main" r:embed="rId7"/>
                  </a:ext>
                </a:extLst>
              </a:blip>
              <a:stretch>
                <a:fillRect/>
              </a:stretch>
            </a:blipFill>
            <a:ln w="15873"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1" name="Freeform: Shape 20">
              <a:extLst>
                <a:ext uri="{FF2B5EF4-FFF2-40B4-BE49-F238E27FC236}">
                  <a16:creationId xmlns:a16="http://schemas.microsoft.com/office/drawing/2014/main" id="{3B87C970-5401-0BD1-4834-ABF3C97FAEB0}"/>
                </a:ext>
              </a:extLst>
            </p:cNvPr>
            <p:cNvSpPr/>
            <p:nvPr/>
          </p:nvSpPr>
          <p:spPr>
            <a:xfrm>
              <a:off x="8081448" y="3747439"/>
              <a:ext cx="2740264" cy="748079"/>
            </a:xfrm>
            <a:custGeom>
              <a:avLst/>
              <a:gdLst>
                <a:gd name="f0" fmla="val 10800000"/>
                <a:gd name="f1" fmla="val 5400000"/>
                <a:gd name="f2" fmla="val 180"/>
                <a:gd name="f3" fmla="val w"/>
                <a:gd name="f4" fmla="val h"/>
                <a:gd name="f5" fmla="val 0"/>
                <a:gd name="f6" fmla="val 2740269"/>
                <a:gd name="f7" fmla="val 748080"/>
                <a:gd name="f8" fmla="val 124705"/>
                <a:gd name="f9" fmla="val 55832"/>
                <a:gd name="f10" fmla="val 2615564"/>
                <a:gd name="f11" fmla="val 2684437"/>
                <a:gd name="f12" fmla="val 623375"/>
                <a:gd name="f13" fmla="val 692248"/>
                <a:gd name="f14" fmla="+- 0 0 -90"/>
                <a:gd name="f15" fmla="*/ f3 1 2740269"/>
                <a:gd name="f16" fmla="*/ f4 1 748080"/>
                <a:gd name="f17" fmla="+- f7 0 f5"/>
                <a:gd name="f18" fmla="+- f6 0 f5"/>
                <a:gd name="f19" fmla="*/ f14 f0 1"/>
                <a:gd name="f20" fmla="*/ f18 1 2740269"/>
                <a:gd name="f21" fmla="*/ f17 1 748080"/>
                <a:gd name="f22" fmla="*/ 0 f18 1"/>
                <a:gd name="f23" fmla="*/ 124705 f17 1"/>
                <a:gd name="f24" fmla="*/ 124705 f18 1"/>
                <a:gd name="f25" fmla="*/ 0 f17 1"/>
                <a:gd name="f26" fmla="*/ 2615564 f18 1"/>
                <a:gd name="f27" fmla="*/ 2740269 f18 1"/>
                <a:gd name="f28" fmla="*/ 623375 f17 1"/>
                <a:gd name="f29" fmla="*/ 748080 f17 1"/>
                <a:gd name="f30" fmla="*/ f19 1 f2"/>
                <a:gd name="f31" fmla="*/ f22 1 2740269"/>
                <a:gd name="f32" fmla="*/ f23 1 748080"/>
                <a:gd name="f33" fmla="*/ f24 1 2740269"/>
                <a:gd name="f34" fmla="*/ f25 1 748080"/>
                <a:gd name="f35" fmla="*/ f26 1 2740269"/>
                <a:gd name="f36" fmla="*/ f27 1 2740269"/>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40269"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EA9E1"/>
            </a:solidFill>
            <a:ln w="15873" cap="rnd">
              <a:solidFill>
                <a:srgbClr val="FFFFFF"/>
              </a:solidFill>
              <a:prstDash val="solid"/>
              <a:miter/>
            </a:ln>
          </p:spPr>
          <p:txBody>
            <a:bodyPr vert="horz" wrap="square" lIns="178765" tIns="178765" rIns="178765" bIns="178765"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200" b="0" i="0" u="none" strike="noStrike" kern="1200" cap="none" spc="0" baseline="0">
                  <a:solidFill>
                    <a:srgbClr val="FFFFFF"/>
                  </a:solidFill>
                  <a:uFillTx/>
                  <a:latin typeface="Corbel"/>
                </a:rPr>
                <a:t>Wildlife Resource Commission</a:t>
              </a:r>
            </a:p>
          </p:txBody>
        </p:sp>
        <p:sp>
          <p:nvSpPr>
            <p:cNvPr id="24" name="Freeform: Shape 23" descr="Jail with solid fill">
              <a:extLst>
                <a:ext uri="{FF2B5EF4-FFF2-40B4-BE49-F238E27FC236}">
                  <a16:creationId xmlns:a16="http://schemas.microsoft.com/office/drawing/2014/main" id="{5B3E6C52-A5A5-235B-15E2-5BA82BDE37DA}"/>
                </a:ext>
              </a:extLst>
            </p:cNvPr>
            <p:cNvSpPr/>
            <p:nvPr/>
          </p:nvSpPr>
          <p:spPr>
            <a:xfrm>
              <a:off x="7279043" y="4636503"/>
              <a:ext cx="748079" cy="748079"/>
            </a:xfrm>
            <a:custGeom>
              <a:avLst/>
              <a:gdLst>
                <a:gd name="f0" fmla="val 10800000"/>
                <a:gd name="f1" fmla="val 5400000"/>
                <a:gd name="f2" fmla="val 16200000"/>
                <a:gd name="f3" fmla="val w"/>
                <a:gd name="f4" fmla="val h"/>
                <a:gd name="f5" fmla="val ss"/>
                <a:gd name="f6" fmla="val 0"/>
                <a:gd name="f7" fmla="*/ 5419351 1 1725033"/>
                <a:gd name="f8" fmla="val 45"/>
                <a:gd name="f9" fmla="val 360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blipFill>
              <a:blip>
                <a:alphaModFix/>
                <a:extLst>
                  <a:ext uri="{96DAC541-7B7A-43D3-8B79-37D633B846F1}">
                    <asvg:svgBlip xmlns:asvg="http://schemas.microsoft.com/office/drawing/2016/SVG/main" r:embed="rId8"/>
                  </a:ext>
                </a:extLst>
              </a:blip>
              <a:stretch>
                <a:fillRect/>
              </a:stretch>
            </a:blipFill>
            <a:ln w="15873"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25" name="Freeform: Shape 24">
              <a:extLst>
                <a:ext uri="{FF2B5EF4-FFF2-40B4-BE49-F238E27FC236}">
                  <a16:creationId xmlns:a16="http://schemas.microsoft.com/office/drawing/2014/main" id="{015E7A7F-4DDA-9E56-3629-05B69E275793}"/>
                </a:ext>
              </a:extLst>
            </p:cNvPr>
            <p:cNvSpPr/>
            <p:nvPr/>
          </p:nvSpPr>
          <p:spPr>
            <a:xfrm>
              <a:off x="8081448" y="4604560"/>
              <a:ext cx="2740264" cy="748079"/>
            </a:xfrm>
            <a:custGeom>
              <a:avLst/>
              <a:gdLst>
                <a:gd name="f0" fmla="val 10800000"/>
                <a:gd name="f1" fmla="val 5400000"/>
                <a:gd name="f2" fmla="val 180"/>
                <a:gd name="f3" fmla="val w"/>
                <a:gd name="f4" fmla="val h"/>
                <a:gd name="f5" fmla="val 0"/>
                <a:gd name="f6" fmla="val 2740269"/>
                <a:gd name="f7" fmla="val 748080"/>
                <a:gd name="f8" fmla="val 124705"/>
                <a:gd name="f9" fmla="val 55832"/>
                <a:gd name="f10" fmla="val 2615564"/>
                <a:gd name="f11" fmla="val 2684437"/>
                <a:gd name="f12" fmla="val 623375"/>
                <a:gd name="f13" fmla="val 692248"/>
                <a:gd name="f14" fmla="+- 0 0 -90"/>
                <a:gd name="f15" fmla="*/ f3 1 2740269"/>
                <a:gd name="f16" fmla="*/ f4 1 748080"/>
                <a:gd name="f17" fmla="+- f7 0 f5"/>
                <a:gd name="f18" fmla="+- f6 0 f5"/>
                <a:gd name="f19" fmla="*/ f14 f0 1"/>
                <a:gd name="f20" fmla="*/ f18 1 2740269"/>
                <a:gd name="f21" fmla="*/ f17 1 748080"/>
                <a:gd name="f22" fmla="*/ 0 f18 1"/>
                <a:gd name="f23" fmla="*/ 124705 f17 1"/>
                <a:gd name="f24" fmla="*/ 124705 f18 1"/>
                <a:gd name="f25" fmla="*/ 0 f17 1"/>
                <a:gd name="f26" fmla="*/ 2615564 f18 1"/>
                <a:gd name="f27" fmla="*/ 2740269 f18 1"/>
                <a:gd name="f28" fmla="*/ 623375 f17 1"/>
                <a:gd name="f29" fmla="*/ 748080 f17 1"/>
                <a:gd name="f30" fmla="*/ f19 1 f2"/>
                <a:gd name="f31" fmla="*/ f22 1 2740269"/>
                <a:gd name="f32" fmla="*/ f23 1 748080"/>
                <a:gd name="f33" fmla="*/ f24 1 2740269"/>
                <a:gd name="f34" fmla="*/ f25 1 748080"/>
                <a:gd name="f35" fmla="*/ f26 1 2740269"/>
                <a:gd name="f36" fmla="*/ f27 1 2740269"/>
                <a:gd name="f37" fmla="*/ f28 1 748080"/>
                <a:gd name="f38" fmla="*/ f29 1 7480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40269" h="7480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99CAF2"/>
            </a:solidFill>
            <a:ln w="15873" cap="rnd">
              <a:solidFill>
                <a:srgbClr val="FFFFFF"/>
              </a:solidFill>
              <a:prstDash val="solid"/>
              <a:miter/>
            </a:ln>
          </p:spPr>
          <p:txBody>
            <a:bodyPr vert="horz" wrap="square" lIns="200098" tIns="200098" rIns="200098" bIns="200098" anchor="ctr" anchorCtr="1" compatLnSpc="1">
              <a:noAutofit/>
            </a:bodyPr>
            <a:lstStyle/>
            <a:p>
              <a:pPr marL="0" marR="0" lvl="0" indent="0" algn="ctr" defTabSz="1022354"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200" b="0" i="0" u="none" strike="noStrike" kern="1200" cap="none" spc="0" baseline="0">
                  <a:solidFill>
                    <a:srgbClr val="FFFFFF"/>
                  </a:solidFill>
                  <a:uFillTx/>
                  <a:latin typeface="Corbel"/>
                </a:rPr>
                <a:t>DAC</a:t>
              </a:r>
            </a:p>
          </p:txBody>
        </p:sp>
      </p:grpSp>
      <p:sp>
        <p:nvSpPr>
          <p:cNvPr id="29" name="Rectangle 28">
            <a:extLst>
              <a:ext uri="{FF2B5EF4-FFF2-40B4-BE49-F238E27FC236}">
                <a16:creationId xmlns:a16="http://schemas.microsoft.com/office/drawing/2014/main" id="{9BD11A4D-936B-72D3-6B4D-78CA1C4815D3}"/>
              </a:ext>
            </a:extLst>
          </p:cNvPr>
          <p:cNvSpPr/>
          <p:nvPr/>
        </p:nvSpPr>
        <p:spPr>
          <a:xfrm>
            <a:off x="6362140" y="1507788"/>
            <a:ext cx="60922" cy="3864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7EE142E-FD8C-B2B9-FF96-2E2E89E737B3}"/>
              </a:ext>
            </a:extLst>
          </p:cNvPr>
          <p:cNvSpPr/>
          <p:nvPr/>
        </p:nvSpPr>
        <p:spPr>
          <a:xfrm rot="16200000">
            <a:off x="6410530" y="-2454001"/>
            <a:ext cx="197869" cy="77237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18000"/>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964E9-F7F2-BCA7-F977-1457B1B7EBBD}"/>
              </a:ext>
            </a:extLst>
          </p:cNvPr>
          <p:cNvSpPr txBox="1">
            <a:spLocks noGrp="1"/>
          </p:cNvSpPr>
          <p:nvPr>
            <p:ph type="title"/>
          </p:nvPr>
        </p:nvSpPr>
        <p:spPr>
          <a:xfrm>
            <a:off x="1484308" y="393566"/>
            <a:ext cx="10018715" cy="1752603"/>
          </a:xfrm>
        </p:spPr>
        <p:txBody>
          <a:bodyPr/>
          <a:lstStyle/>
          <a:p>
            <a:pPr lvl="0"/>
            <a:r>
              <a:rPr lang="en-US" b="1"/>
              <a:t>Computer Systems: National</a:t>
            </a:r>
          </a:p>
        </p:txBody>
      </p:sp>
      <p:graphicFrame>
        <p:nvGraphicFramePr>
          <p:cNvPr id="5" name="Content Placeholder 2">
            <a:extLst>
              <a:ext uri="{FF2B5EF4-FFF2-40B4-BE49-F238E27FC236}">
                <a16:creationId xmlns:a16="http://schemas.microsoft.com/office/drawing/2014/main" id="{F1D6F0CC-CE28-1FE5-90C1-1B852AC25ECD}"/>
              </a:ext>
            </a:extLst>
          </p:cNvPr>
          <p:cNvGraphicFramePr>
            <a:graphicFrameLocks noGrp="1"/>
          </p:cNvGraphicFramePr>
          <p:nvPr>
            <p:ph idx="1"/>
            <p:extLst>
              <p:ext uri="{D42A27DB-BD31-4B8C-83A1-F6EECF244321}">
                <p14:modId xmlns:p14="http://schemas.microsoft.com/office/powerpoint/2010/main" val="2647453468"/>
              </p:ext>
            </p:extLst>
          </p:nvPr>
        </p:nvGraphicFramePr>
        <p:xfrm>
          <a:off x="1391920" y="1950721"/>
          <a:ext cx="10373360" cy="38404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3">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B92DA-039E-B9A2-3DE1-7B5E28F866AB}"/>
              </a:ext>
            </a:extLst>
          </p:cNvPr>
          <p:cNvSpPr txBox="1">
            <a:spLocks noGrp="1"/>
          </p:cNvSpPr>
          <p:nvPr>
            <p:ph type="title"/>
          </p:nvPr>
        </p:nvSpPr>
        <p:spPr>
          <a:xfrm>
            <a:off x="-480846" y="-33777"/>
            <a:ext cx="12919841" cy="1752603"/>
          </a:xfrm>
        </p:spPr>
        <p:txBody>
          <a:bodyPr/>
          <a:lstStyle/>
          <a:p>
            <a:pPr lvl="0"/>
            <a:r>
              <a:rPr lang="en-US" b="1"/>
              <a:t>Computer Systems: National</a:t>
            </a:r>
            <a:br>
              <a:rPr lang="en-US" b="1"/>
            </a:br>
            <a:r>
              <a:rPr lang="en-US" b="1"/>
              <a:t>FBI Files</a:t>
            </a:r>
          </a:p>
        </p:txBody>
      </p:sp>
      <p:grpSp>
        <p:nvGrpSpPr>
          <p:cNvPr id="3" name="Content Placeholder 4">
            <a:extLst>
              <a:ext uri="{FF2B5EF4-FFF2-40B4-BE49-F238E27FC236}">
                <a16:creationId xmlns:a16="http://schemas.microsoft.com/office/drawing/2014/main" id="{20E68FDE-38FB-827F-4F69-CAAC725FB8C4}"/>
              </a:ext>
            </a:extLst>
          </p:cNvPr>
          <p:cNvGrpSpPr/>
          <p:nvPr/>
        </p:nvGrpSpPr>
        <p:grpSpPr>
          <a:xfrm>
            <a:off x="1205186" y="1908318"/>
            <a:ext cx="5906301" cy="4169792"/>
            <a:chOff x="1361761" y="1845688"/>
            <a:chExt cx="5906301" cy="4169792"/>
          </a:xfrm>
        </p:grpSpPr>
        <p:sp>
          <p:nvSpPr>
            <p:cNvPr id="4" name="Rectangle 3">
              <a:extLst>
                <a:ext uri="{FF2B5EF4-FFF2-40B4-BE49-F238E27FC236}">
                  <a16:creationId xmlns:a16="http://schemas.microsoft.com/office/drawing/2014/main" id="{E657E6F9-6D69-0F3F-EF72-3D7DD22C345E}"/>
                </a:ext>
              </a:extLst>
            </p:cNvPr>
            <p:cNvSpPr/>
            <p:nvPr/>
          </p:nvSpPr>
          <p:spPr>
            <a:xfrm>
              <a:off x="1361761" y="1845688"/>
              <a:ext cx="5906301" cy="4169792"/>
            </a:xfrm>
            <a:prstGeom prst="rect">
              <a:avLst/>
            </a:prstGeom>
            <a:noFill/>
            <a:ln w="19046"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1200" cap="none" spc="0" baseline="0">
                <a:solidFill>
                  <a:srgbClr val="000000"/>
                </a:solidFill>
                <a:uFillTx/>
                <a:latin typeface="Aptos"/>
              </a:endParaRPr>
            </a:p>
          </p:txBody>
        </p:sp>
        <p:sp>
          <p:nvSpPr>
            <p:cNvPr id="5" name="Freeform: Shape 4">
              <a:extLst>
                <a:ext uri="{FF2B5EF4-FFF2-40B4-BE49-F238E27FC236}">
                  <a16:creationId xmlns:a16="http://schemas.microsoft.com/office/drawing/2014/main" id="{985EAD1F-7D02-7CD1-CBC4-DB076FAB02D6}"/>
                </a:ext>
              </a:extLst>
            </p:cNvPr>
            <p:cNvSpPr/>
            <p:nvPr/>
          </p:nvSpPr>
          <p:spPr>
            <a:xfrm>
              <a:off x="1363498" y="2077370"/>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Corbel"/>
                </a:rPr>
                <a:t>Wanted Persons</a:t>
              </a:r>
            </a:p>
          </p:txBody>
        </p:sp>
        <p:sp>
          <p:nvSpPr>
            <p:cNvPr id="6" name="Freeform: Shape 5">
              <a:extLst>
                <a:ext uri="{FF2B5EF4-FFF2-40B4-BE49-F238E27FC236}">
                  <a16:creationId xmlns:a16="http://schemas.microsoft.com/office/drawing/2014/main" id="{0D97AC53-26DE-B7EC-16F3-F6E2DDEB6AAF}"/>
                </a:ext>
              </a:extLst>
            </p:cNvPr>
            <p:cNvSpPr/>
            <p:nvPr/>
          </p:nvSpPr>
          <p:spPr>
            <a:xfrm>
              <a:off x="2873520" y="2077370"/>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Corbel"/>
                </a:rPr>
                <a:t>Missing Persons</a:t>
              </a:r>
            </a:p>
          </p:txBody>
        </p:sp>
        <p:sp>
          <p:nvSpPr>
            <p:cNvPr id="7" name="Freeform: Shape 6">
              <a:extLst>
                <a:ext uri="{FF2B5EF4-FFF2-40B4-BE49-F238E27FC236}">
                  <a16:creationId xmlns:a16="http://schemas.microsoft.com/office/drawing/2014/main" id="{DFFD4C12-F530-405E-D91D-1C1A8BC70AE6}"/>
                </a:ext>
              </a:extLst>
            </p:cNvPr>
            <p:cNvSpPr/>
            <p:nvPr/>
          </p:nvSpPr>
          <p:spPr>
            <a:xfrm>
              <a:off x="4383551" y="2077370"/>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Corbel"/>
                </a:rPr>
                <a:t>Violent Persons</a:t>
              </a:r>
            </a:p>
          </p:txBody>
        </p:sp>
        <p:sp>
          <p:nvSpPr>
            <p:cNvPr id="8" name="Freeform: Shape 7">
              <a:extLst>
                <a:ext uri="{FF2B5EF4-FFF2-40B4-BE49-F238E27FC236}">
                  <a16:creationId xmlns:a16="http://schemas.microsoft.com/office/drawing/2014/main" id="{6512BAFC-5951-5D43-5E22-5110295FEA6F}"/>
                </a:ext>
              </a:extLst>
            </p:cNvPr>
            <p:cNvSpPr/>
            <p:nvPr/>
          </p:nvSpPr>
          <p:spPr>
            <a:xfrm>
              <a:off x="5893582" y="2077370"/>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kern="0">
                  <a:solidFill>
                    <a:srgbClr val="000000"/>
                  </a:solidFill>
                  <a:latin typeface="Corbel"/>
                </a:rPr>
                <a:t>NICS Denied Transaction</a:t>
              </a:r>
              <a:endParaRPr lang="en-US" sz="1600" b="1" i="0" u="none" strike="noStrike" kern="0" cap="none" spc="0" baseline="0" dirty="0">
                <a:solidFill>
                  <a:srgbClr val="000000"/>
                </a:solidFill>
                <a:uFillTx/>
                <a:latin typeface="Corbel"/>
              </a:endParaRPr>
            </a:p>
          </p:txBody>
        </p:sp>
        <p:sp>
          <p:nvSpPr>
            <p:cNvPr id="9" name="Freeform: Shape 8">
              <a:extLst>
                <a:ext uri="{FF2B5EF4-FFF2-40B4-BE49-F238E27FC236}">
                  <a16:creationId xmlns:a16="http://schemas.microsoft.com/office/drawing/2014/main" id="{010571E5-0C82-00CE-4BC7-42990166FC50}"/>
                </a:ext>
              </a:extLst>
            </p:cNvPr>
            <p:cNvSpPr/>
            <p:nvPr/>
          </p:nvSpPr>
          <p:spPr>
            <a:xfrm>
              <a:off x="1363498" y="3038295"/>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Protection Order</a:t>
              </a:r>
              <a:endParaRPr lang="en-US" sz="1600" b="1" i="0" u="none" strike="noStrike" kern="1200" cap="none" spc="0" baseline="0">
                <a:solidFill>
                  <a:srgbClr val="000000"/>
                </a:solidFill>
                <a:uFillTx/>
                <a:latin typeface="Corbel"/>
              </a:endParaRPr>
            </a:p>
          </p:txBody>
        </p:sp>
        <p:sp>
          <p:nvSpPr>
            <p:cNvPr id="10" name="Freeform: Shape 9">
              <a:extLst>
                <a:ext uri="{FF2B5EF4-FFF2-40B4-BE49-F238E27FC236}">
                  <a16:creationId xmlns:a16="http://schemas.microsoft.com/office/drawing/2014/main" id="{E8845495-12CF-DD2D-EEBF-00B04BACEA49}"/>
                </a:ext>
              </a:extLst>
            </p:cNvPr>
            <p:cNvSpPr/>
            <p:nvPr/>
          </p:nvSpPr>
          <p:spPr>
            <a:xfrm>
              <a:off x="2873520" y="3038295"/>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latin typeface="Corbel"/>
                </a:rPr>
                <a:t>Sexual Offender</a:t>
              </a:r>
              <a:endParaRPr lang="en-US" sz="1600" b="1" dirty="0">
                <a:latin typeface="Corbel"/>
              </a:endParaRPr>
            </a:p>
          </p:txBody>
        </p:sp>
        <p:sp>
          <p:nvSpPr>
            <p:cNvPr id="11" name="Freeform: Shape 10">
              <a:extLst>
                <a:ext uri="{FF2B5EF4-FFF2-40B4-BE49-F238E27FC236}">
                  <a16:creationId xmlns:a16="http://schemas.microsoft.com/office/drawing/2014/main" id="{72174879-96F3-69AE-A79D-8FE07C5F6D93}"/>
                </a:ext>
              </a:extLst>
            </p:cNvPr>
            <p:cNvSpPr/>
            <p:nvPr/>
          </p:nvSpPr>
          <p:spPr>
            <a:xfrm>
              <a:off x="4383551" y="3038295"/>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Unidentified</a:t>
              </a:r>
              <a:endParaRPr lang="en-US" sz="1600" b="1" i="0" u="none" strike="noStrike" kern="1200" cap="none" spc="0" baseline="0" dirty="0">
                <a:solidFill>
                  <a:srgbClr val="000000"/>
                </a:solidFill>
                <a:uFillTx/>
                <a:latin typeface="Corbel"/>
              </a:endParaRPr>
            </a:p>
          </p:txBody>
        </p:sp>
        <p:sp>
          <p:nvSpPr>
            <p:cNvPr id="12" name="Freeform: Shape 11">
              <a:extLst>
                <a:ext uri="{FF2B5EF4-FFF2-40B4-BE49-F238E27FC236}">
                  <a16:creationId xmlns:a16="http://schemas.microsoft.com/office/drawing/2014/main" id="{BFDAFC9A-E98E-DD28-935E-53B7B2AA0512}"/>
                </a:ext>
              </a:extLst>
            </p:cNvPr>
            <p:cNvSpPr/>
            <p:nvPr/>
          </p:nvSpPr>
          <p:spPr>
            <a:xfrm>
              <a:off x="5893582" y="3038295"/>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Foreign Fugutive</a:t>
              </a:r>
              <a:endParaRPr lang="en-US" sz="1600" b="1" i="0" u="none" strike="noStrike" kern="1200" cap="none" spc="0" baseline="0">
                <a:solidFill>
                  <a:srgbClr val="000000"/>
                </a:solidFill>
                <a:uFillTx/>
                <a:latin typeface="Corbel"/>
              </a:endParaRPr>
            </a:p>
          </p:txBody>
        </p:sp>
        <p:sp>
          <p:nvSpPr>
            <p:cNvPr id="13" name="Freeform: Shape 12">
              <a:extLst>
                <a:ext uri="{FF2B5EF4-FFF2-40B4-BE49-F238E27FC236}">
                  <a16:creationId xmlns:a16="http://schemas.microsoft.com/office/drawing/2014/main" id="{AE4342AC-C3D5-AA27-9205-438D81537F49}"/>
                </a:ext>
              </a:extLst>
            </p:cNvPr>
            <p:cNvSpPr/>
            <p:nvPr/>
          </p:nvSpPr>
          <p:spPr>
            <a:xfrm>
              <a:off x="1363498" y="3999219"/>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kern="0" dirty="0">
                  <a:solidFill>
                    <a:srgbClr val="000000"/>
                  </a:solidFill>
                  <a:latin typeface="Corbel"/>
                </a:rPr>
                <a:t>Protective </a:t>
              </a:r>
              <a:r>
                <a:rPr lang="en-US" sz="1600" b="1" kern="0">
                  <a:solidFill>
                    <a:srgbClr val="000000"/>
                  </a:solidFill>
                  <a:latin typeface="Corbel"/>
                </a:rPr>
                <a:t>Interest</a:t>
              </a:r>
              <a:endParaRPr lang="en-US" sz="1600" b="1" i="0" u="none" strike="noStrike" kern="0" cap="none" spc="0" baseline="0" dirty="0">
                <a:solidFill>
                  <a:srgbClr val="000000"/>
                </a:solidFill>
                <a:uFillTx/>
                <a:latin typeface="Corbel"/>
              </a:endParaRPr>
            </a:p>
          </p:txBody>
        </p:sp>
        <p:sp>
          <p:nvSpPr>
            <p:cNvPr id="14" name="Freeform: Shape 13">
              <a:extLst>
                <a:ext uri="{FF2B5EF4-FFF2-40B4-BE49-F238E27FC236}">
                  <a16:creationId xmlns:a16="http://schemas.microsoft.com/office/drawing/2014/main" id="{A4A33521-EDB6-D739-3291-7130DB492EDB}"/>
                </a:ext>
              </a:extLst>
            </p:cNvPr>
            <p:cNvSpPr/>
            <p:nvPr/>
          </p:nvSpPr>
          <p:spPr>
            <a:xfrm>
              <a:off x="2873520" y="3999219"/>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kern="0" dirty="0">
                  <a:solidFill>
                    <a:srgbClr val="000000"/>
                  </a:solidFill>
                  <a:latin typeface="Corbel"/>
                </a:rPr>
                <a:t>Immigration </a:t>
              </a:r>
              <a:r>
                <a:rPr lang="en-US" sz="1600" b="1" kern="0">
                  <a:solidFill>
                    <a:srgbClr val="000000"/>
                  </a:solidFill>
                  <a:latin typeface="Corbel"/>
                </a:rPr>
                <a:t>Violator</a:t>
              </a:r>
              <a:endParaRPr lang="en-US" sz="1600" b="1" i="0" u="none" strike="noStrike" kern="0" cap="none" spc="0" baseline="0" dirty="0">
                <a:solidFill>
                  <a:srgbClr val="000000"/>
                </a:solidFill>
                <a:uFillTx/>
                <a:latin typeface="Corbel"/>
              </a:endParaRPr>
            </a:p>
          </p:txBody>
        </p:sp>
        <p:sp>
          <p:nvSpPr>
            <p:cNvPr id="15" name="Freeform: Shape 14">
              <a:extLst>
                <a:ext uri="{FF2B5EF4-FFF2-40B4-BE49-F238E27FC236}">
                  <a16:creationId xmlns:a16="http://schemas.microsoft.com/office/drawing/2014/main" id="{CF40AA5A-6A8A-4BEE-41B3-18D8507C38F0}"/>
                </a:ext>
              </a:extLst>
            </p:cNvPr>
            <p:cNvSpPr/>
            <p:nvPr/>
          </p:nvSpPr>
          <p:spPr>
            <a:xfrm>
              <a:off x="4383551" y="3999219"/>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Gang</a:t>
              </a:r>
              <a:endParaRPr lang="en-US" sz="1600" b="1" i="0" u="none" strike="noStrike" kern="1200" cap="none" spc="0" baseline="0">
                <a:solidFill>
                  <a:srgbClr val="000000"/>
                </a:solidFill>
                <a:uFillTx/>
                <a:latin typeface="Corbel"/>
              </a:endParaRPr>
            </a:p>
          </p:txBody>
        </p:sp>
        <p:sp>
          <p:nvSpPr>
            <p:cNvPr id="16" name="Freeform: Shape 15">
              <a:extLst>
                <a:ext uri="{FF2B5EF4-FFF2-40B4-BE49-F238E27FC236}">
                  <a16:creationId xmlns:a16="http://schemas.microsoft.com/office/drawing/2014/main" id="{557742B8-DF22-363A-FF0C-F85BF73CFBF9}"/>
                </a:ext>
              </a:extLst>
            </p:cNvPr>
            <p:cNvSpPr/>
            <p:nvPr/>
          </p:nvSpPr>
          <p:spPr>
            <a:xfrm>
              <a:off x="5893582" y="3999219"/>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Threat Screening Center</a:t>
              </a:r>
              <a:endParaRPr lang="en-US" sz="1600" b="1" i="0" u="none" strike="noStrike" kern="1200" cap="none" spc="0" baseline="0">
                <a:solidFill>
                  <a:srgbClr val="000000"/>
                </a:solidFill>
                <a:uFillTx/>
                <a:latin typeface="Corbel"/>
              </a:endParaRPr>
            </a:p>
          </p:txBody>
        </p:sp>
        <p:sp>
          <p:nvSpPr>
            <p:cNvPr id="17" name="Freeform: Shape 16">
              <a:extLst>
                <a:ext uri="{FF2B5EF4-FFF2-40B4-BE49-F238E27FC236}">
                  <a16:creationId xmlns:a16="http://schemas.microsoft.com/office/drawing/2014/main" id="{C823A05F-3251-4288-D50B-229199BD668A}"/>
                </a:ext>
              </a:extLst>
            </p:cNvPr>
            <p:cNvSpPr/>
            <p:nvPr/>
          </p:nvSpPr>
          <p:spPr>
            <a:xfrm>
              <a:off x="2059328" y="5022783"/>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latin typeface="Corbel"/>
                </a:rPr>
                <a:t>Supervised Release</a:t>
              </a:r>
              <a:endParaRPr lang="en-US" sz="1600" b="1" dirty="0">
                <a:latin typeface="Corbel"/>
              </a:endParaRPr>
            </a:p>
          </p:txBody>
        </p:sp>
        <p:sp>
          <p:nvSpPr>
            <p:cNvPr id="18" name="Freeform: Shape 17">
              <a:extLst>
                <a:ext uri="{FF2B5EF4-FFF2-40B4-BE49-F238E27FC236}">
                  <a16:creationId xmlns:a16="http://schemas.microsoft.com/office/drawing/2014/main" id="{B2CA5A2B-D01C-DB6E-7797-B8B3CB8C3A60}"/>
                </a:ext>
              </a:extLst>
            </p:cNvPr>
            <p:cNvSpPr/>
            <p:nvPr/>
          </p:nvSpPr>
          <p:spPr>
            <a:xfrm>
              <a:off x="3746811" y="5012345"/>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Extreme Risk Protection Order</a:t>
              </a:r>
              <a:endParaRPr lang="en-US" sz="1600" b="1" i="0" u="none" strike="noStrike" kern="1200" cap="none" spc="0" baseline="0">
                <a:solidFill>
                  <a:srgbClr val="000000"/>
                </a:solidFill>
                <a:uFillTx/>
                <a:latin typeface="Corbel"/>
              </a:endParaRPr>
            </a:p>
          </p:txBody>
        </p:sp>
      </p:grpSp>
      <p:grpSp>
        <p:nvGrpSpPr>
          <p:cNvPr id="19" name="Content Placeholder 4">
            <a:extLst>
              <a:ext uri="{FF2B5EF4-FFF2-40B4-BE49-F238E27FC236}">
                <a16:creationId xmlns:a16="http://schemas.microsoft.com/office/drawing/2014/main" id="{6D605164-6127-0A89-7B92-BB8946F0E7C0}"/>
              </a:ext>
            </a:extLst>
          </p:cNvPr>
          <p:cNvGrpSpPr/>
          <p:nvPr/>
        </p:nvGrpSpPr>
        <p:grpSpPr>
          <a:xfrm>
            <a:off x="7563006" y="3429000"/>
            <a:ext cx="4405460" cy="2979654"/>
            <a:chOff x="7475457" y="2242794"/>
            <a:chExt cx="4405460" cy="2979654"/>
          </a:xfrm>
        </p:grpSpPr>
        <p:sp>
          <p:nvSpPr>
            <p:cNvPr id="20" name="Rectangle 19">
              <a:extLst>
                <a:ext uri="{FF2B5EF4-FFF2-40B4-BE49-F238E27FC236}">
                  <a16:creationId xmlns:a16="http://schemas.microsoft.com/office/drawing/2014/main" id="{DA5198B9-A789-AC6C-6349-456EF92F3C2F}"/>
                </a:ext>
              </a:extLst>
            </p:cNvPr>
            <p:cNvSpPr/>
            <p:nvPr/>
          </p:nvSpPr>
          <p:spPr>
            <a:xfrm>
              <a:off x="7475457" y="2242794"/>
              <a:ext cx="4405460" cy="2979654"/>
            </a:xfrm>
            <a:prstGeom prst="rect">
              <a:avLst/>
            </a:prstGeom>
            <a:noFill/>
            <a:ln w="19046"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1200" cap="none" spc="0" baseline="0">
                <a:solidFill>
                  <a:srgbClr val="000000"/>
                </a:solidFill>
                <a:uFillTx/>
                <a:latin typeface="Aptos"/>
              </a:endParaRPr>
            </a:p>
          </p:txBody>
        </p:sp>
        <p:sp>
          <p:nvSpPr>
            <p:cNvPr id="21" name="Freeform: Shape 20">
              <a:extLst>
                <a:ext uri="{FF2B5EF4-FFF2-40B4-BE49-F238E27FC236}">
                  <a16:creationId xmlns:a16="http://schemas.microsoft.com/office/drawing/2014/main" id="{87F8E700-5587-2EF0-D34C-DEE63B649249}"/>
                </a:ext>
              </a:extLst>
            </p:cNvPr>
            <p:cNvSpPr/>
            <p:nvPr/>
          </p:nvSpPr>
          <p:spPr>
            <a:xfrm>
              <a:off x="7475457" y="235591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Corbel"/>
                </a:rPr>
                <a:t>Stolen</a:t>
              </a:r>
              <a:r>
                <a:rPr lang="en-US" sz="1600" b="1">
                  <a:solidFill>
                    <a:srgbClr val="000000"/>
                  </a:solidFill>
                  <a:latin typeface="Corbel"/>
                </a:rPr>
                <a:t> &amp; Felony</a:t>
              </a:r>
              <a:endParaRPr lang="en-US" sz="1600" b="1" dirty="0">
                <a:solidFill>
                  <a:srgbClr val="000000"/>
                </a:solidFill>
                <a:latin typeface="Corbel"/>
              </a:endParaRPr>
            </a:p>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 Vehicle</a:t>
              </a:r>
              <a:endParaRPr lang="en-US" sz="1600" b="1" i="0" u="none" strike="noStrike" kern="1200" cap="none" spc="0" baseline="0">
                <a:solidFill>
                  <a:srgbClr val="000000"/>
                </a:solidFill>
                <a:uFillTx/>
                <a:latin typeface="Corbel"/>
              </a:endParaRPr>
            </a:p>
          </p:txBody>
        </p:sp>
        <p:sp>
          <p:nvSpPr>
            <p:cNvPr id="22" name="Freeform: Shape 21">
              <a:extLst>
                <a:ext uri="{FF2B5EF4-FFF2-40B4-BE49-F238E27FC236}">
                  <a16:creationId xmlns:a16="http://schemas.microsoft.com/office/drawing/2014/main" id="{7FA6E3E4-2536-ED42-6C38-16736C76A112}"/>
                </a:ext>
              </a:extLst>
            </p:cNvPr>
            <p:cNvSpPr/>
            <p:nvPr/>
          </p:nvSpPr>
          <p:spPr>
            <a:xfrm>
              <a:off x="8989832" y="235591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latin typeface="Corbel"/>
                </a:rPr>
                <a:t>License Plate </a:t>
              </a:r>
              <a:endParaRPr lang="en-US" sz="1600" b="1" dirty="0">
                <a:latin typeface="Corbel"/>
              </a:endParaRPr>
            </a:p>
          </p:txBody>
        </p:sp>
        <p:sp>
          <p:nvSpPr>
            <p:cNvPr id="23" name="Freeform: Shape 22">
              <a:extLst>
                <a:ext uri="{FF2B5EF4-FFF2-40B4-BE49-F238E27FC236}">
                  <a16:creationId xmlns:a16="http://schemas.microsoft.com/office/drawing/2014/main" id="{CCE4C0FD-1C0C-B375-19C6-92FC63530326}"/>
                </a:ext>
              </a:extLst>
            </p:cNvPr>
            <p:cNvSpPr/>
            <p:nvPr/>
          </p:nvSpPr>
          <p:spPr>
            <a:xfrm>
              <a:off x="10504206" y="235591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Article</a:t>
              </a:r>
              <a:endParaRPr lang="en-US" sz="1600" b="1" i="0" u="none" strike="noStrike" kern="1200" cap="none" spc="0" baseline="0">
                <a:solidFill>
                  <a:srgbClr val="000000"/>
                </a:solidFill>
                <a:uFillTx/>
                <a:latin typeface="Corbel"/>
              </a:endParaRPr>
            </a:p>
          </p:txBody>
        </p:sp>
        <p:sp>
          <p:nvSpPr>
            <p:cNvPr id="24" name="Freeform: Shape 23">
              <a:extLst>
                <a:ext uri="{FF2B5EF4-FFF2-40B4-BE49-F238E27FC236}">
                  <a16:creationId xmlns:a16="http://schemas.microsoft.com/office/drawing/2014/main" id="{D3C9A52B-FC18-4E18-380F-85F4E160E1F0}"/>
                </a:ext>
              </a:extLst>
            </p:cNvPr>
            <p:cNvSpPr/>
            <p:nvPr/>
          </p:nvSpPr>
          <p:spPr>
            <a:xfrm>
              <a:off x="7475457" y="3319610"/>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Boat</a:t>
              </a:r>
              <a:endParaRPr lang="en-US" sz="1600" b="1" i="0" u="none" strike="noStrike" kern="1200" cap="none" spc="0" baseline="0">
                <a:solidFill>
                  <a:srgbClr val="000000"/>
                </a:solidFill>
                <a:uFillTx/>
                <a:latin typeface="Corbel"/>
              </a:endParaRPr>
            </a:p>
          </p:txBody>
        </p:sp>
        <p:sp>
          <p:nvSpPr>
            <p:cNvPr id="25" name="Freeform: Shape 24">
              <a:extLst>
                <a:ext uri="{FF2B5EF4-FFF2-40B4-BE49-F238E27FC236}">
                  <a16:creationId xmlns:a16="http://schemas.microsoft.com/office/drawing/2014/main" id="{AF674575-7638-1315-1177-C6548B02485A}"/>
                </a:ext>
              </a:extLst>
            </p:cNvPr>
            <p:cNvSpPr/>
            <p:nvPr/>
          </p:nvSpPr>
          <p:spPr>
            <a:xfrm>
              <a:off x="8989832" y="3319610"/>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Gun</a:t>
              </a:r>
              <a:endParaRPr lang="en-US"/>
            </a:p>
          </p:txBody>
        </p:sp>
        <p:sp>
          <p:nvSpPr>
            <p:cNvPr id="26" name="Freeform: Shape 25">
              <a:extLst>
                <a:ext uri="{FF2B5EF4-FFF2-40B4-BE49-F238E27FC236}">
                  <a16:creationId xmlns:a16="http://schemas.microsoft.com/office/drawing/2014/main" id="{8A317C20-281C-EB35-C457-743AA295865B}"/>
                </a:ext>
              </a:extLst>
            </p:cNvPr>
            <p:cNvSpPr/>
            <p:nvPr/>
          </p:nvSpPr>
          <p:spPr>
            <a:xfrm>
              <a:off x="10504206" y="3319610"/>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1600" b="1">
                  <a:solidFill>
                    <a:srgbClr val="000000"/>
                  </a:solidFill>
                  <a:latin typeface="Corbel"/>
                </a:rPr>
                <a:t>Securities</a:t>
              </a:r>
              <a:endParaRPr lang="en-US" sz="1600" b="1" i="0" u="none" strike="noStrike" kern="1200" cap="none" spc="0" baseline="0">
                <a:solidFill>
                  <a:srgbClr val="000000"/>
                </a:solidFill>
                <a:uFillTx/>
                <a:latin typeface="Corbel"/>
              </a:endParaRPr>
            </a:p>
          </p:txBody>
        </p:sp>
        <p:sp>
          <p:nvSpPr>
            <p:cNvPr id="27" name="Freeform: Shape 26">
              <a:extLst>
                <a:ext uri="{FF2B5EF4-FFF2-40B4-BE49-F238E27FC236}">
                  <a16:creationId xmlns:a16="http://schemas.microsoft.com/office/drawing/2014/main" id="{DA3A0F09-A2BC-1B1F-6A47-E12E25C9CB60}"/>
                </a:ext>
              </a:extLst>
            </p:cNvPr>
            <p:cNvSpPr/>
            <p:nvPr/>
          </p:nvSpPr>
          <p:spPr>
            <a:xfrm>
              <a:off x="7475457" y="428330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Vehicle &amp; Boat Part</a:t>
              </a:r>
              <a:endParaRPr lang="en-US" sz="1600" b="1" i="0" u="none" strike="noStrike" kern="1200" cap="none" spc="0" baseline="0">
                <a:solidFill>
                  <a:srgbClr val="000000"/>
                </a:solidFill>
                <a:uFillTx/>
                <a:latin typeface="Corbel"/>
              </a:endParaRPr>
            </a:p>
          </p:txBody>
        </p:sp>
        <p:sp>
          <p:nvSpPr>
            <p:cNvPr id="28" name="Freeform: Shape 27">
              <a:extLst>
                <a:ext uri="{FF2B5EF4-FFF2-40B4-BE49-F238E27FC236}">
                  <a16:creationId xmlns:a16="http://schemas.microsoft.com/office/drawing/2014/main" id="{15B56EDE-45A0-062F-394F-BA528755A919}"/>
                </a:ext>
              </a:extLst>
            </p:cNvPr>
            <p:cNvSpPr/>
            <p:nvPr/>
          </p:nvSpPr>
          <p:spPr>
            <a:xfrm>
              <a:off x="8989832" y="428330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ORI File</a:t>
              </a:r>
              <a:endParaRPr lang="en-US" sz="1600" b="1" i="0" u="none" strike="noStrike" kern="1200" cap="none" spc="0" baseline="0">
                <a:solidFill>
                  <a:srgbClr val="000000"/>
                </a:solidFill>
                <a:uFillTx/>
                <a:latin typeface="Corbel"/>
              </a:endParaRPr>
            </a:p>
          </p:txBody>
        </p:sp>
        <p:sp>
          <p:nvSpPr>
            <p:cNvPr id="29" name="Freeform: Shape 28">
              <a:extLst>
                <a:ext uri="{FF2B5EF4-FFF2-40B4-BE49-F238E27FC236}">
                  <a16:creationId xmlns:a16="http://schemas.microsoft.com/office/drawing/2014/main" id="{0A890CC2-65A5-D9F9-694E-646A7C3A4591}"/>
                </a:ext>
              </a:extLst>
            </p:cNvPr>
            <p:cNvSpPr/>
            <p:nvPr/>
          </p:nvSpPr>
          <p:spPr>
            <a:xfrm>
              <a:off x="10504206" y="4283305"/>
              <a:ext cx="1376702" cy="826023"/>
            </a:xfrm>
            <a:custGeom>
              <a:avLst/>
              <a:gdLst>
                <a:gd name="f0" fmla="val 10800000"/>
                <a:gd name="f1" fmla="val 5400000"/>
                <a:gd name="f2" fmla="val 180"/>
                <a:gd name="f3" fmla="val w"/>
                <a:gd name="f4" fmla="val h"/>
                <a:gd name="f5" fmla="val 0"/>
                <a:gd name="f6" fmla="val 1376706"/>
                <a:gd name="f7" fmla="val 826023"/>
                <a:gd name="f8" fmla="+- 0 0 -90"/>
                <a:gd name="f9" fmla="*/ f3 1 1376706"/>
                <a:gd name="f10" fmla="*/ f4 1 826023"/>
                <a:gd name="f11" fmla="+- f7 0 f5"/>
                <a:gd name="f12" fmla="+- f6 0 f5"/>
                <a:gd name="f13" fmla="*/ f8 f0 1"/>
                <a:gd name="f14" fmla="*/ f12 1 1376706"/>
                <a:gd name="f15" fmla="*/ f11 1 826023"/>
                <a:gd name="f16" fmla="*/ 0 f12 1"/>
                <a:gd name="f17" fmla="*/ 0 f11 1"/>
                <a:gd name="f18" fmla="*/ 1376706 f12 1"/>
                <a:gd name="f19" fmla="*/ 826023 f11 1"/>
                <a:gd name="f20" fmla="*/ f13 1 f2"/>
                <a:gd name="f21" fmla="*/ f16 1 1376706"/>
                <a:gd name="f22" fmla="*/ f17 1 826023"/>
                <a:gd name="f23" fmla="*/ f18 1 1376706"/>
                <a:gd name="f24" fmla="*/ f19 1 82602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6706" h="826023">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Image File</a:t>
              </a:r>
              <a:endParaRPr lang="en-US" sz="1600" b="1" i="0" u="none" strike="noStrike" kern="1200" cap="none" spc="0" baseline="0">
                <a:solidFill>
                  <a:srgbClr val="000000"/>
                </a:solidFill>
                <a:uFillTx/>
                <a:latin typeface="Corbel"/>
              </a:endParaRPr>
            </a:p>
          </p:txBody>
        </p:sp>
      </p:grpSp>
      <p:pic>
        <p:nvPicPr>
          <p:cNvPr id="30" name="Picture 10">
            <a:extLst>
              <a:ext uri="{FF2B5EF4-FFF2-40B4-BE49-F238E27FC236}">
                <a16:creationId xmlns:a16="http://schemas.microsoft.com/office/drawing/2014/main" id="{932F5464-C757-806B-AEAF-10C744A55B15}"/>
              </a:ext>
            </a:extLst>
          </p:cNvPr>
          <p:cNvPicPr>
            <a:picLocks noChangeAspect="1"/>
          </p:cNvPicPr>
          <p:nvPr/>
        </p:nvPicPr>
        <p:blipFill>
          <a:blip r:embed="rId3"/>
          <a:stretch>
            <a:fillRect/>
          </a:stretch>
        </p:blipFill>
        <p:spPr>
          <a:xfrm>
            <a:off x="8251357" y="1033319"/>
            <a:ext cx="2619371" cy="1743075"/>
          </a:xfrm>
          <a:prstGeom prst="rect">
            <a:avLst/>
          </a:prstGeom>
          <a:noFill/>
          <a:ln cap="flat">
            <a:noFill/>
          </a:ln>
        </p:spPr>
      </p:pic>
      <p:sp>
        <p:nvSpPr>
          <p:cNvPr id="32" name="Freeform: Shape 31">
            <a:extLst>
              <a:ext uri="{FF2B5EF4-FFF2-40B4-BE49-F238E27FC236}">
                <a16:creationId xmlns:a16="http://schemas.microsoft.com/office/drawing/2014/main" id="{56E1AE86-F757-CF09-F755-5BF8A3513BED}"/>
              </a:ext>
            </a:extLst>
          </p:cNvPr>
          <p:cNvSpPr/>
          <p:nvPr/>
        </p:nvSpPr>
        <p:spPr>
          <a:xfrm>
            <a:off x="5409243" y="5070194"/>
            <a:ext cx="1372752" cy="823654"/>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algn="ctr" defTabSz="711202">
              <a:lnSpc>
                <a:spcPct val="90000"/>
              </a:lnSpc>
              <a:spcAft>
                <a:spcPts val="700"/>
              </a:spcAft>
              <a:defRPr sz="1800" b="0" i="0" u="none" strike="noStrike" kern="0" cap="none" spc="0" baseline="0">
                <a:solidFill>
                  <a:srgbClr val="000000"/>
                </a:solidFill>
                <a:uFillTx/>
              </a:defRPr>
            </a:pPr>
            <a:r>
              <a:rPr lang="en-US" sz="1600" b="1">
                <a:solidFill>
                  <a:srgbClr val="000000"/>
                </a:solidFill>
                <a:latin typeface="Corbel"/>
              </a:rPr>
              <a:t>Identity Theft </a:t>
            </a:r>
            <a:endParaRPr lang="en-US" sz="1600" b="1" i="0" u="none" strike="noStrike" kern="0" cap="none" spc="0" baseline="0">
              <a:solidFill>
                <a:srgbClr val="000000"/>
              </a:solidFill>
              <a:uFillTx/>
              <a:latin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4D9E9-3759-F41F-D597-972002E7ACC2}"/>
              </a:ext>
            </a:extLst>
          </p:cNvPr>
          <p:cNvSpPr txBox="1">
            <a:spLocks noGrp="1"/>
          </p:cNvSpPr>
          <p:nvPr>
            <p:ph type="title"/>
          </p:nvPr>
        </p:nvSpPr>
        <p:spPr>
          <a:xfrm>
            <a:off x="1136397" y="95538"/>
            <a:ext cx="5323715" cy="1642970"/>
          </a:xfrm>
        </p:spPr>
        <p:txBody>
          <a:bodyPr anchor="b">
            <a:normAutofit/>
          </a:bodyPr>
          <a:lstStyle/>
          <a:p>
            <a:pPr lvl="0"/>
            <a:r>
              <a:rPr lang="en-US" b="1"/>
              <a:t>Computer Systems: Other States &amp; Canada</a:t>
            </a:r>
          </a:p>
        </p:txBody>
      </p:sp>
      <p:sp>
        <p:nvSpPr>
          <p:cNvPr id="3" name="Content Placeholder 2">
            <a:extLst>
              <a:ext uri="{FF2B5EF4-FFF2-40B4-BE49-F238E27FC236}">
                <a16:creationId xmlns:a16="http://schemas.microsoft.com/office/drawing/2014/main" id="{D33940DD-A239-C112-9F4E-21E7C87849E5}"/>
              </a:ext>
            </a:extLst>
          </p:cNvPr>
          <p:cNvSpPr txBox="1">
            <a:spLocks noGrp="1"/>
          </p:cNvSpPr>
          <p:nvPr>
            <p:ph idx="1"/>
          </p:nvPr>
        </p:nvSpPr>
        <p:spPr>
          <a:xfrm>
            <a:off x="1144923" y="2219521"/>
            <a:ext cx="5315189" cy="4157466"/>
          </a:xfrm>
        </p:spPr>
        <p:txBody>
          <a:bodyPr anchor="t">
            <a:normAutofit fontScale="85000" lnSpcReduction="10000"/>
          </a:bodyPr>
          <a:lstStyle/>
          <a:p>
            <a:pPr lvl="0">
              <a:spcBef>
                <a:spcPts val="700"/>
              </a:spcBef>
            </a:pPr>
            <a:r>
              <a:rPr lang="en-US" sz="2800"/>
              <a:t>International Justice &amp; Public Safety Information Sharing Network - NLETS</a:t>
            </a:r>
            <a:endParaRPr lang="en-US" sz="2800" b="1"/>
          </a:p>
          <a:p>
            <a:pPr marL="457200" lvl="1" indent="0">
              <a:spcBef>
                <a:spcPts val="600"/>
              </a:spcBef>
              <a:buNone/>
            </a:pPr>
            <a:endParaRPr lang="en-US" sz="2800"/>
          </a:p>
          <a:p>
            <a:pPr lvl="0">
              <a:spcBef>
                <a:spcPts val="700"/>
              </a:spcBef>
            </a:pPr>
            <a:r>
              <a:rPr lang="en-US" sz="2800"/>
              <a:t>Info including but not limited to:</a:t>
            </a:r>
          </a:p>
          <a:p>
            <a:pPr lvl="1">
              <a:spcBef>
                <a:spcPts val="600"/>
              </a:spcBef>
            </a:pPr>
            <a:r>
              <a:rPr lang="en-US" sz="2800"/>
              <a:t>Person and Property Files</a:t>
            </a:r>
          </a:p>
          <a:p>
            <a:pPr lvl="1">
              <a:spcBef>
                <a:spcPts val="600"/>
              </a:spcBef>
            </a:pPr>
            <a:r>
              <a:rPr lang="en-US" sz="2800"/>
              <a:t>Driver Files</a:t>
            </a:r>
          </a:p>
          <a:p>
            <a:pPr lvl="1">
              <a:spcBef>
                <a:spcPts val="600"/>
              </a:spcBef>
            </a:pPr>
            <a:r>
              <a:rPr lang="en-US" sz="2800"/>
              <a:t>National Insurance Crime Bureau</a:t>
            </a:r>
          </a:p>
          <a:p>
            <a:pPr lvl="1">
              <a:spcBef>
                <a:spcPts val="600"/>
              </a:spcBef>
            </a:pPr>
            <a:r>
              <a:rPr lang="en-US" sz="2800"/>
              <a:t>Hazardous Materials</a:t>
            </a:r>
          </a:p>
          <a:p>
            <a:pPr lvl="0">
              <a:spcBef>
                <a:spcPts val="500"/>
              </a:spcBef>
            </a:pPr>
            <a:endParaRPr lang="en-US" sz="200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10 Nlets Data Sets You Need to Know About – Public Safety Communications">
            <a:extLst>
              <a:ext uri="{FF2B5EF4-FFF2-40B4-BE49-F238E27FC236}">
                <a16:creationId xmlns:a16="http://schemas.microsoft.com/office/drawing/2014/main" id="{13A814CA-7F91-B26D-3A87-C2CE846414F2}"/>
              </a:ext>
            </a:extLst>
          </p:cNvPr>
          <p:cNvPicPr>
            <a:picLocks noChangeAspect="1"/>
          </p:cNvPicPr>
          <p:nvPr/>
        </p:nvPicPr>
        <p:blipFill>
          <a:blip r:embed="rId2"/>
          <a:stretch>
            <a:fillRect/>
          </a:stretch>
        </p:blipFill>
        <p:spPr>
          <a:xfrm>
            <a:off x="7075967" y="2183361"/>
            <a:ext cx="4170530" cy="2523170"/>
          </a:xfrm>
          <a:prstGeom prst="rect">
            <a:avLst/>
          </a:prstGeom>
          <a:noFill/>
        </p:spPr>
      </p:pic>
      <p:sp>
        <p:nvSpPr>
          <p:cNvPr id="5" name="Thought Bubble: Cloud 4">
            <a:extLst>
              <a:ext uri="{FF2B5EF4-FFF2-40B4-BE49-F238E27FC236}">
                <a16:creationId xmlns:a16="http://schemas.microsoft.com/office/drawing/2014/main" id="{B4699934-F659-D57A-C797-991F16C16349}"/>
              </a:ext>
            </a:extLst>
          </p:cNvPr>
          <p:cNvSpPr/>
          <p:nvPr/>
        </p:nvSpPr>
        <p:spPr>
          <a:xfrm>
            <a:off x="9271566" y="247982"/>
            <a:ext cx="2475161" cy="1935371"/>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a:ln w="9525">
                  <a:solidFill>
                    <a:schemeClr val="tx1"/>
                  </a:solidFill>
                  <a:prstDash val="solid"/>
                </a:ln>
                <a:solidFill>
                  <a:schemeClr val="bg1"/>
                </a:solidFill>
                <a:effectLst>
                  <a:outerShdw blurRad="12700" dist="38100" dir="2700000" algn="tl" rotWithShape="0">
                    <a:schemeClr val="bg1">
                      <a:lumMod val="50000"/>
                    </a:schemeClr>
                  </a:outerShdw>
                </a:effectLst>
              </a:rPr>
              <a:t>HL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57B1FB78-EB32-169C-ABD9-7D4CB48FC532}"/>
              </a:ext>
            </a:extLst>
          </p:cNvPr>
          <p:cNvPicPr>
            <a:picLocks noChangeAspect="1"/>
          </p:cNvPicPr>
          <p:nvPr/>
        </p:nvPicPr>
        <p:blipFill>
          <a:blip r:embed="rId3"/>
          <a:stretch>
            <a:fillRect/>
          </a:stretch>
        </p:blipFill>
        <p:spPr>
          <a:xfrm>
            <a:off x="4359301" y="1680365"/>
            <a:ext cx="3702524" cy="2762868"/>
          </a:xfrm>
          <a:prstGeom prst="rect">
            <a:avLst/>
          </a:prstGeom>
          <a:noFill/>
          <a:ln cap="flat">
            <a:noFill/>
          </a:ln>
        </p:spPr>
      </p:pic>
      <p:pic>
        <p:nvPicPr>
          <p:cNvPr id="3" name="Picture 6">
            <a:extLst>
              <a:ext uri="{FF2B5EF4-FFF2-40B4-BE49-F238E27FC236}">
                <a16:creationId xmlns:a16="http://schemas.microsoft.com/office/drawing/2014/main" id="{E3D09906-BE60-08E2-6BBB-4C299A6C25A7}"/>
              </a:ext>
            </a:extLst>
          </p:cNvPr>
          <p:cNvPicPr>
            <a:picLocks noChangeAspect="1"/>
          </p:cNvPicPr>
          <p:nvPr/>
        </p:nvPicPr>
        <p:blipFill>
          <a:blip r:embed="rId4"/>
          <a:stretch>
            <a:fillRect/>
          </a:stretch>
        </p:blipFill>
        <p:spPr>
          <a:xfrm>
            <a:off x="403579" y="278434"/>
            <a:ext cx="2323462" cy="2407734"/>
          </a:xfrm>
          <a:prstGeom prst="rect">
            <a:avLst/>
          </a:prstGeom>
          <a:noFill/>
          <a:ln cap="flat">
            <a:noFill/>
          </a:ln>
        </p:spPr>
      </p:pic>
      <p:grpSp>
        <p:nvGrpSpPr>
          <p:cNvPr id="4" name="Group 7">
            <a:extLst>
              <a:ext uri="{FF2B5EF4-FFF2-40B4-BE49-F238E27FC236}">
                <a16:creationId xmlns:a16="http://schemas.microsoft.com/office/drawing/2014/main" id="{098CB9A1-0131-DFD8-D220-6A2EA0CFAF52}"/>
              </a:ext>
            </a:extLst>
          </p:cNvPr>
          <p:cNvGrpSpPr/>
          <p:nvPr/>
        </p:nvGrpSpPr>
        <p:grpSpPr>
          <a:xfrm>
            <a:off x="9220996" y="237071"/>
            <a:ext cx="2514060" cy="2651637"/>
            <a:chOff x="9220996" y="237071"/>
            <a:chExt cx="2514060" cy="2651637"/>
          </a:xfrm>
        </p:grpSpPr>
        <p:sp>
          <p:nvSpPr>
            <p:cNvPr id="5" name="TextBox 24">
              <a:extLst>
                <a:ext uri="{FF2B5EF4-FFF2-40B4-BE49-F238E27FC236}">
                  <a16:creationId xmlns:a16="http://schemas.microsoft.com/office/drawing/2014/main" id="{500595E5-FA15-1627-88A4-FD7793B3B27F}"/>
                </a:ext>
              </a:extLst>
            </p:cNvPr>
            <p:cNvSpPr txBox="1"/>
            <p:nvPr/>
          </p:nvSpPr>
          <p:spPr>
            <a:xfrm>
              <a:off x="9220996" y="2427046"/>
              <a:ext cx="2514060" cy="461662"/>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all" spc="0" baseline="0">
                  <a:solidFill>
                    <a:schemeClr val="bg1"/>
                  </a:solidFill>
                  <a:highlight>
                    <a:srgbClr val="000080"/>
                  </a:highlight>
                  <a:uFillTx/>
                  <a:latin typeface="Calibri" pitchFamily="34"/>
                  <a:cs typeface="Calibri" pitchFamily="34"/>
                </a:rPr>
                <a:t>SBI Files</a:t>
              </a:r>
            </a:p>
          </p:txBody>
        </p:sp>
        <p:pic>
          <p:nvPicPr>
            <p:cNvPr id="6" name="Picture 9">
              <a:extLst>
                <a:ext uri="{FF2B5EF4-FFF2-40B4-BE49-F238E27FC236}">
                  <a16:creationId xmlns:a16="http://schemas.microsoft.com/office/drawing/2014/main" id="{347672C1-E563-7F1A-104F-3D036A322B5F}"/>
                </a:ext>
              </a:extLst>
            </p:cNvPr>
            <p:cNvPicPr>
              <a:picLocks noChangeAspect="1"/>
            </p:cNvPicPr>
            <p:nvPr/>
          </p:nvPicPr>
          <p:blipFill>
            <a:blip r:embed="rId5"/>
            <a:stretch>
              <a:fillRect/>
            </a:stretch>
          </p:blipFill>
          <p:spPr>
            <a:xfrm>
              <a:off x="9220996" y="237071"/>
              <a:ext cx="2392372" cy="2286539"/>
            </a:xfrm>
            <a:prstGeom prst="rect">
              <a:avLst/>
            </a:prstGeom>
            <a:noFill/>
            <a:ln cap="flat">
              <a:noFill/>
            </a:ln>
          </p:spPr>
        </p:pic>
      </p:grpSp>
      <p:pic>
        <p:nvPicPr>
          <p:cNvPr id="7" name="Picture 2" descr="10 Nlets Data Sets You Need to Know About – Public Safety Communications">
            <a:extLst>
              <a:ext uri="{FF2B5EF4-FFF2-40B4-BE49-F238E27FC236}">
                <a16:creationId xmlns:a16="http://schemas.microsoft.com/office/drawing/2014/main" id="{F6D32798-E7FC-6B31-3E8F-9908B145400F}"/>
              </a:ext>
            </a:extLst>
          </p:cNvPr>
          <p:cNvPicPr>
            <a:picLocks noChangeAspect="1"/>
          </p:cNvPicPr>
          <p:nvPr/>
        </p:nvPicPr>
        <p:blipFill>
          <a:blip r:embed="rId6"/>
          <a:srcRect/>
          <a:stretch>
            <a:fillRect/>
          </a:stretch>
        </p:blipFill>
        <p:spPr>
          <a:xfrm>
            <a:off x="403579" y="4568982"/>
            <a:ext cx="3115607" cy="1886452"/>
          </a:xfrm>
          <a:prstGeom prst="rect">
            <a:avLst/>
          </a:prstGeom>
          <a:noFill/>
          <a:ln cap="flat">
            <a:noFill/>
          </a:ln>
        </p:spPr>
      </p:pic>
      <p:grpSp>
        <p:nvGrpSpPr>
          <p:cNvPr id="8" name="Group 11">
            <a:extLst>
              <a:ext uri="{FF2B5EF4-FFF2-40B4-BE49-F238E27FC236}">
                <a16:creationId xmlns:a16="http://schemas.microsoft.com/office/drawing/2014/main" id="{69643130-3B37-5834-159C-2294311EB817}"/>
              </a:ext>
            </a:extLst>
          </p:cNvPr>
          <p:cNvGrpSpPr/>
          <p:nvPr/>
        </p:nvGrpSpPr>
        <p:grpSpPr>
          <a:xfrm>
            <a:off x="9268568" y="3940999"/>
            <a:ext cx="2297228" cy="2613180"/>
            <a:chOff x="9268568" y="3940999"/>
            <a:chExt cx="2297228" cy="2613180"/>
          </a:xfrm>
        </p:grpSpPr>
        <p:sp>
          <p:nvSpPr>
            <p:cNvPr id="9" name="TextBox 25">
              <a:extLst>
                <a:ext uri="{FF2B5EF4-FFF2-40B4-BE49-F238E27FC236}">
                  <a16:creationId xmlns:a16="http://schemas.microsoft.com/office/drawing/2014/main" id="{91D6C947-C1A3-72E4-5754-1A4F24E77128}"/>
                </a:ext>
              </a:extLst>
            </p:cNvPr>
            <p:cNvSpPr txBox="1"/>
            <p:nvPr/>
          </p:nvSpPr>
          <p:spPr>
            <a:xfrm>
              <a:off x="9268568" y="6092517"/>
              <a:ext cx="2297228" cy="461662"/>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all" spc="0" baseline="0">
                  <a:solidFill>
                    <a:schemeClr val="bg1"/>
                  </a:solidFill>
                  <a:highlight>
                    <a:srgbClr val="000080"/>
                  </a:highlight>
                  <a:uFillTx/>
                  <a:latin typeface="Calibri" pitchFamily="34"/>
                  <a:cs typeface="Calibri" pitchFamily="34"/>
                </a:rPr>
                <a:t>NC Files</a:t>
              </a:r>
            </a:p>
          </p:txBody>
        </p:sp>
        <p:pic>
          <p:nvPicPr>
            <p:cNvPr id="10" name="Picture 13">
              <a:extLst>
                <a:ext uri="{FF2B5EF4-FFF2-40B4-BE49-F238E27FC236}">
                  <a16:creationId xmlns:a16="http://schemas.microsoft.com/office/drawing/2014/main" id="{FE8DC908-AACA-5B5B-E07E-05A031DF0D60}"/>
                </a:ext>
              </a:extLst>
            </p:cNvPr>
            <p:cNvPicPr>
              <a:picLocks noChangeAspect="1"/>
            </p:cNvPicPr>
            <p:nvPr/>
          </p:nvPicPr>
          <p:blipFill>
            <a:blip r:embed="rId7"/>
            <a:stretch>
              <a:fillRect/>
            </a:stretch>
          </p:blipFill>
          <p:spPr>
            <a:xfrm>
              <a:off x="9295845" y="3940999"/>
              <a:ext cx="2242675" cy="2217566"/>
            </a:xfrm>
            <a:prstGeom prst="rect">
              <a:avLst/>
            </a:prstGeom>
            <a:noFill/>
            <a:ln cap="flat">
              <a:noFill/>
            </a:ln>
          </p:spPr>
        </p:pic>
      </p:grpSp>
      <p:sp>
        <p:nvSpPr>
          <p:cNvPr id="11" name="Arrow: Down 14">
            <a:extLst>
              <a:ext uri="{FF2B5EF4-FFF2-40B4-BE49-F238E27FC236}">
                <a16:creationId xmlns:a16="http://schemas.microsoft.com/office/drawing/2014/main" id="{6A4E31B5-F4DD-5A7E-B170-A095A50106A1}"/>
              </a:ext>
            </a:extLst>
          </p:cNvPr>
          <p:cNvSpPr/>
          <p:nvPr/>
        </p:nvSpPr>
        <p:spPr>
          <a:xfrm rot="6799451">
            <a:off x="3241610" y="1286572"/>
            <a:ext cx="583853" cy="1516195"/>
          </a:xfrm>
          <a:custGeom>
            <a:avLst>
              <a:gd name="f0" fmla="val 14703"/>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C00000"/>
          </a:solidFill>
          <a:ln w="28575" cap="rnd">
            <a:solidFill>
              <a:srgbClr val="C00000"/>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Tahoma"/>
            </a:endParaRPr>
          </a:p>
        </p:txBody>
      </p:sp>
      <p:sp>
        <p:nvSpPr>
          <p:cNvPr id="12" name="Text Box 3">
            <a:extLst>
              <a:ext uri="{FF2B5EF4-FFF2-40B4-BE49-F238E27FC236}">
                <a16:creationId xmlns:a16="http://schemas.microsoft.com/office/drawing/2014/main" id="{9B7B5E7B-7A7B-2867-F57D-04F667EF3075}"/>
              </a:ext>
            </a:extLst>
          </p:cNvPr>
          <p:cNvSpPr txBox="1"/>
          <p:nvPr/>
        </p:nvSpPr>
        <p:spPr>
          <a:xfrm>
            <a:off x="5314373" y="3768763"/>
            <a:ext cx="1792379" cy="800218"/>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2800"/>
              </a:spcBef>
              <a:spcAft>
                <a:spcPts val="0"/>
              </a:spcAft>
              <a:buNone/>
              <a:tabLst/>
              <a:defRPr sz="1800" b="0" i="0" u="none" strike="noStrike" kern="0" cap="none" spc="0" baseline="0">
                <a:solidFill>
                  <a:srgbClr val="000000"/>
                </a:solidFill>
                <a:uFillTx/>
              </a:defRPr>
            </a:pPr>
            <a:r>
              <a:rPr lang="en-US" sz="4600" b="1" i="0" u="none" strike="noStrike" kern="1200" cap="none" spc="0" baseline="0">
                <a:solidFill>
                  <a:srgbClr val="937829"/>
                </a:solidFill>
                <a:effectLst>
                  <a:outerShdw dist="38096" dir="2700000">
                    <a:srgbClr val="000000"/>
                  </a:outerShdw>
                </a:effectLst>
                <a:uFillTx/>
                <a:latin typeface="Times New Roman" pitchFamily="18"/>
              </a:rPr>
              <a:t>DCIN</a:t>
            </a:r>
          </a:p>
        </p:txBody>
      </p:sp>
      <p:sp>
        <p:nvSpPr>
          <p:cNvPr id="13" name="Arrow: Down 15">
            <a:extLst>
              <a:ext uri="{FF2B5EF4-FFF2-40B4-BE49-F238E27FC236}">
                <a16:creationId xmlns:a16="http://schemas.microsoft.com/office/drawing/2014/main" id="{B888B418-40EE-319E-178B-A9028F639DF4}"/>
              </a:ext>
            </a:extLst>
          </p:cNvPr>
          <p:cNvSpPr/>
          <p:nvPr/>
        </p:nvSpPr>
        <p:spPr>
          <a:xfrm rot="2829850">
            <a:off x="3601015" y="3863572"/>
            <a:ext cx="583853" cy="1552370"/>
          </a:xfrm>
          <a:custGeom>
            <a:avLst>
              <a:gd name="f0" fmla="val 14703"/>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C00000"/>
          </a:solidFill>
          <a:ln w="28575" cap="rnd">
            <a:solidFill>
              <a:srgbClr val="C00000"/>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Tahoma"/>
            </a:endParaRPr>
          </a:p>
        </p:txBody>
      </p:sp>
      <p:sp>
        <p:nvSpPr>
          <p:cNvPr id="14" name="Arrow: Down 16">
            <a:extLst>
              <a:ext uri="{FF2B5EF4-FFF2-40B4-BE49-F238E27FC236}">
                <a16:creationId xmlns:a16="http://schemas.microsoft.com/office/drawing/2014/main" id="{DF542441-16B6-9DD6-4B56-C3892EDED704}"/>
              </a:ext>
            </a:extLst>
          </p:cNvPr>
          <p:cNvSpPr/>
          <p:nvPr/>
        </p:nvSpPr>
        <p:spPr>
          <a:xfrm rot="14807647">
            <a:off x="8331965" y="1369133"/>
            <a:ext cx="583853" cy="1504577"/>
          </a:xfrm>
          <a:custGeom>
            <a:avLst>
              <a:gd name="f0" fmla="val 14703"/>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C00000"/>
          </a:solidFill>
          <a:ln w="28575" cap="rnd">
            <a:solidFill>
              <a:srgbClr val="C00000"/>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Tahoma"/>
            </a:endParaRPr>
          </a:p>
        </p:txBody>
      </p:sp>
      <p:sp>
        <p:nvSpPr>
          <p:cNvPr id="15" name="Arrow: Down 17">
            <a:extLst>
              <a:ext uri="{FF2B5EF4-FFF2-40B4-BE49-F238E27FC236}">
                <a16:creationId xmlns:a16="http://schemas.microsoft.com/office/drawing/2014/main" id="{87C12CE8-AB42-ACFC-1729-91C8A5BE9FFF}"/>
              </a:ext>
            </a:extLst>
          </p:cNvPr>
          <p:cNvSpPr/>
          <p:nvPr/>
        </p:nvSpPr>
        <p:spPr>
          <a:xfrm rot="18056866">
            <a:off x="8293209" y="3708260"/>
            <a:ext cx="583853" cy="1524838"/>
          </a:xfrm>
          <a:custGeom>
            <a:avLst>
              <a:gd name="f0" fmla="val 14703"/>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C00000"/>
          </a:solidFill>
          <a:ln w="28575" cap="rnd">
            <a:solidFill>
              <a:srgbClr val="C00000"/>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Tahoma"/>
            </a:endParaRPr>
          </a:p>
        </p:txBody>
      </p:sp>
      <p:sp>
        <p:nvSpPr>
          <p:cNvPr id="16" name="TextBox 24">
            <a:extLst>
              <a:ext uri="{FF2B5EF4-FFF2-40B4-BE49-F238E27FC236}">
                <a16:creationId xmlns:a16="http://schemas.microsoft.com/office/drawing/2014/main" id="{879DB9E6-FB54-C72C-4E02-1E6F2F59194E}"/>
              </a:ext>
            </a:extLst>
          </p:cNvPr>
          <p:cNvSpPr txBox="1"/>
          <p:nvPr/>
        </p:nvSpPr>
        <p:spPr>
          <a:xfrm>
            <a:off x="305663" y="2491973"/>
            <a:ext cx="2514060" cy="461662"/>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cap="all">
                <a:solidFill>
                  <a:schemeClr val="bg1"/>
                </a:solidFill>
                <a:highlight>
                  <a:srgbClr val="000080"/>
                </a:highlight>
                <a:latin typeface="Calibri" pitchFamily="34"/>
                <a:cs typeface="Calibri" pitchFamily="34"/>
              </a:rPr>
              <a:t>National</a:t>
            </a:r>
            <a:r>
              <a:rPr lang="en-US" sz="2400" b="1" i="0" u="none" strike="noStrike" kern="1200" cap="all" spc="0" baseline="0">
                <a:solidFill>
                  <a:schemeClr val="bg1"/>
                </a:solidFill>
                <a:highlight>
                  <a:srgbClr val="000080"/>
                </a:highlight>
                <a:uFillTx/>
                <a:latin typeface="Calibri" pitchFamily="34"/>
                <a:cs typeface="Calibri" pitchFamily="34"/>
              </a:rPr>
              <a:t> Files</a:t>
            </a:r>
          </a:p>
        </p:txBody>
      </p:sp>
      <p:sp>
        <p:nvSpPr>
          <p:cNvPr id="17" name="TextBox 24">
            <a:extLst>
              <a:ext uri="{FF2B5EF4-FFF2-40B4-BE49-F238E27FC236}">
                <a16:creationId xmlns:a16="http://schemas.microsoft.com/office/drawing/2014/main" id="{053C9482-0653-14A3-7D9E-68352D848D39}"/>
              </a:ext>
            </a:extLst>
          </p:cNvPr>
          <p:cNvSpPr txBox="1"/>
          <p:nvPr/>
        </p:nvSpPr>
        <p:spPr>
          <a:xfrm>
            <a:off x="246267" y="6103201"/>
            <a:ext cx="3430230" cy="461665"/>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all" spc="0" baseline="0">
                <a:solidFill>
                  <a:schemeClr val="bg1"/>
                </a:solidFill>
                <a:highlight>
                  <a:srgbClr val="000080"/>
                </a:highlight>
                <a:uFillTx/>
                <a:latin typeface="Calibri" pitchFamily="34"/>
                <a:cs typeface="Calibri" pitchFamily="34"/>
              </a:rPr>
              <a:t>Other states/</a:t>
            </a:r>
            <a:r>
              <a:rPr lang="en-US" sz="2400" b="1" i="0" u="none" strike="noStrike" kern="1200" cap="all" spc="0" baseline="0" err="1">
                <a:solidFill>
                  <a:schemeClr val="bg1"/>
                </a:solidFill>
                <a:highlight>
                  <a:srgbClr val="000080"/>
                </a:highlight>
                <a:uFillTx/>
                <a:latin typeface="Calibri" pitchFamily="34"/>
                <a:cs typeface="Calibri" pitchFamily="34"/>
              </a:rPr>
              <a:t>canada</a:t>
            </a:r>
            <a:endParaRPr lang="en-US" sz="2400" b="1" i="0" u="none" strike="noStrike" kern="1200" cap="all" spc="0" baseline="0">
              <a:solidFill>
                <a:schemeClr val="bg1"/>
              </a:solidFill>
              <a:highlight>
                <a:srgbClr val="000080"/>
              </a:highlight>
              <a:uFillTx/>
              <a:latin typeface="Calibri" pitchFamily="34"/>
              <a:cs typeface="Calibri" pitchFamily="34"/>
            </a:endParaRPr>
          </a:p>
        </p:txBody>
      </p:sp>
      <p:pic>
        <p:nvPicPr>
          <p:cNvPr id="19" name="Picture 18">
            <a:extLst>
              <a:ext uri="{FF2B5EF4-FFF2-40B4-BE49-F238E27FC236}">
                <a16:creationId xmlns:a16="http://schemas.microsoft.com/office/drawing/2014/main" id="{143FADF0-84B5-99C9-52AA-387A081EAE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05900" y="-249850"/>
            <a:ext cx="2514021" cy="284064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name="Slide16">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0F32C-1B23-72E9-88B6-F30746D40B0E}"/>
              </a:ext>
            </a:extLst>
          </p:cNvPr>
          <p:cNvSpPr txBox="1">
            <a:spLocks noGrp="1"/>
          </p:cNvSpPr>
          <p:nvPr>
            <p:ph type="ctrTitle"/>
          </p:nvPr>
        </p:nvSpPr>
        <p:spPr>
          <a:xfrm>
            <a:off x="3227941" y="252246"/>
            <a:ext cx="8574621" cy="1024466"/>
          </a:xfrm>
        </p:spPr>
        <p:txBody>
          <a:bodyPr/>
          <a:lstStyle/>
          <a:p>
            <a:pPr lvl="0"/>
            <a:r>
              <a:rPr lang="en-US" b="1"/>
              <a:t>INQUIRY</a:t>
            </a:r>
          </a:p>
        </p:txBody>
      </p:sp>
      <p:sp>
        <p:nvSpPr>
          <p:cNvPr id="3" name="Subtitle 2">
            <a:extLst>
              <a:ext uri="{FF2B5EF4-FFF2-40B4-BE49-F238E27FC236}">
                <a16:creationId xmlns:a16="http://schemas.microsoft.com/office/drawing/2014/main" id="{6099E86F-2956-DDC7-5E6B-BFB241A84FB1}"/>
              </a:ext>
            </a:extLst>
          </p:cNvPr>
          <p:cNvSpPr txBox="1">
            <a:spLocks noGrp="1"/>
          </p:cNvSpPr>
          <p:nvPr>
            <p:ph type="subTitle" idx="1"/>
          </p:nvPr>
        </p:nvSpPr>
        <p:spPr>
          <a:xfrm>
            <a:off x="3995886" y="1487826"/>
            <a:ext cx="7562819" cy="1432796"/>
          </a:xfrm>
        </p:spPr>
        <p:txBody>
          <a:bodyPr>
            <a:normAutofit/>
          </a:bodyPr>
          <a:lstStyle/>
          <a:p>
            <a:pPr marL="342900" lvl="0" indent="-342900" algn="l">
              <a:spcBef>
                <a:spcPts val="700"/>
              </a:spcBef>
              <a:buFont typeface="Arial" pitchFamily="34"/>
              <a:buChar char="•"/>
            </a:pPr>
            <a:r>
              <a:rPr lang="en-US" sz="3200" b="1"/>
              <a:t>Transaction used to initiate a search of a file(s) using identifiers provided</a:t>
            </a:r>
          </a:p>
          <a:p>
            <a:pPr marL="342900" lvl="0" indent="-342900" algn="l">
              <a:buFont typeface="Arial" pitchFamily="34"/>
              <a:buChar char="•"/>
            </a:pPr>
            <a:endParaRPr lang="en-US"/>
          </a:p>
          <a:p>
            <a:pPr marL="342900" lvl="0" indent="-342900" algn="l">
              <a:buFont typeface="Arial" pitchFamily="34"/>
              <a:buChar char="•"/>
            </a:pPr>
            <a:endParaRPr lang="en-US" sz="2200"/>
          </a:p>
          <a:p>
            <a:pPr marL="342900" lvl="0" indent="-342900" algn="l">
              <a:buFont typeface="Arial" pitchFamily="34"/>
              <a:buChar char="•"/>
            </a:pPr>
            <a:endParaRPr lang="en-US"/>
          </a:p>
        </p:txBody>
      </p:sp>
      <p:sp>
        <p:nvSpPr>
          <p:cNvPr id="4" name="Subtitle 2">
            <a:extLst>
              <a:ext uri="{FF2B5EF4-FFF2-40B4-BE49-F238E27FC236}">
                <a16:creationId xmlns:a16="http://schemas.microsoft.com/office/drawing/2014/main" id="{3504AFC0-D14F-7E62-C426-F9A78794AE1C}"/>
              </a:ext>
            </a:extLst>
          </p:cNvPr>
          <p:cNvSpPr txBox="1">
            <a:spLocks/>
          </p:cNvSpPr>
          <p:nvPr/>
        </p:nvSpPr>
        <p:spPr>
          <a:xfrm>
            <a:off x="3975591" y="3079552"/>
            <a:ext cx="7666512" cy="1767571"/>
          </a:xfrm>
          <a:prstGeom prst="rect">
            <a:avLst/>
          </a:prstGeom>
          <a:noFill/>
          <a:ln>
            <a:noFill/>
          </a:ln>
        </p:spPr>
        <p:txBody>
          <a:bodyPr vert="horz" wrap="square" lIns="91440" tIns="45720" rIns="91440" bIns="45720" anchor="t" anchorCtr="0" compatLnSpc="1">
            <a:normAutofit/>
          </a:bodyPr>
          <a:lstStyle>
            <a:lvl1pPr marL="0" marR="0" lvl="0" indent="0" algn="r" defTabSz="457200" rtl="0" fontAlgn="auto" hangingPunct="1">
              <a:lnSpc>
                <a:spcPct val="100000"/>
              </a:lnSpc>
              <a:spcBef>
                <a:spcPts val="500"/>
              </a:spcBef>
              <a:spcAft>
                <a:spcPts val="600"/>
              </a:spcAft>
              <a:buClr>
                <a:srgbClr val="1287C3"/>
              </a:buClr>
              <a:buSzPct val="145000"/>
              <a:buFont typeface="Arial"/>
              <a:buNone/>
              <a:tabLst/>
              <a:defRPr lang="en-US" sz="21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500"/>
              </a:spcBef>
              <a:spcAft>
                <a:spcPts val="600"/>
              </a:spcAft>
              <a:buClr>
                <a:srgbClr val="1287C3"/>
              </a:buClr>
              <a:buSzPct val="145000"/>
              <a:buFont typeface="Arial"/>
              <a:buChar char="•"/>
              <a:tabLst/>
              <a:defRPr lang="en-US" sz="20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l">
              <a:spcBef>
                <a:spcPts val="700"/>
              </a:spcBef>
              <a:buFont typeface="Arial" pitchFamily="34"/>
              <a:buChar char="•"/>
            </a:pPr>
            <a:r>
              <a:rPr lang="fr-FR" sz="3200" b="1" err="1"/>
              <a:t>Some</a:t>
            </a:r>
            <a:r>
              <a:rPr lang="fr-FR" sz="3200" b="1"/>
              <a:t> </a:t>
            </a:r>
            <a:r>
              <a:rPr lang="fr-FR" sz="3200" b="1" err="1"/>
              <a:t>queries</a:t>
            </a:r>
            <a:r>
              <a:rPr lang="fr-FR" sz="3200" b="1"/>
              <a:t> cause multiple file </a:t>
            </a:r>
            <a:r>
              <a:rPr lang="fr-FR" sz="3200" b="1" err="1"/>
              <a:t>search</a:t>
            </a:r>
            <a:r>
              <a:rPr lang="fr-FR" sz="3200" b="1"/>
              <a:t> </a:t>
            </a:r>
          </a:p>
          <a:p>
            <a:pPr marL="342900" indent="-342900" algn="l">
              <a:buFont typeface="Arial" pitchFamily="34"/>
              <a:buChar char="•"/>
            </a:pPr>
            <a:endParaRPr lang="fr-FR"/>
          </a:p>
          <a:p>
            <a:pPr marL="342900" indent="-342900" algn="l">
              <a:buFont typeface="Arial" pitchFamily="34"/>
              <a:buChar char="•"/>
            </a:pPr>
            <a:endParaRPr lang="fr-FR" sz="2200"/>
          </a:p>
          <a:p>
            <a:pPr marL="342900" indent="-342900" algn="l">
              <a:buFont typeface="Arial" pitchFamily="34"/>
              <a:buChar char="•"/>
            </a:pPr>
            <a:endParaRPr lang="fr-FR"/>
          </a:p>
        </p:txBody>
      </p:sp>
      <p:sp>
        <p:nvSpPr>
          <p:cNvPr id="5" name="Rectangle 4">
            <a:extLst>
              <a:ext uri="{FF2B5EF4-FFF2-40B4-BE49-F238E27FC236}">
                <a16:creationId xmlns:a16="http://schemas.microsoft.com/office/drawing/2014/main" id="{310D5BD3-4558-23BD-28A8-7D85BFEC8DA6}"/>
              </a:ext>
            </a:extLst>
          </p:cNvPr>
          <p:cNvSpPr/>
          <p:nvPr/>
        </p:nvSpPr>
        <p:spPr>
          <a:xfrm>
            <a:off x="6157349" y="3501670"/>
            <a:ext cx="2715804" cy="923333"/>
          </a:xfrm>
          <a:prstGeom prst="rect">
            <a:avLst/>
          </a:prstGeom>
          <a:noFill/>
          <a:ln cap="flat">
            <a:noFill/>
            <a:prstDash val="solid"/>
          </a:ln>
        </p:spPr>
        <p:txBody>
          <a:bodyPr vert="horz" wrap="non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a:solidFill>
                  <a:srgbClr val="000000"/>
                </a:solidFill>
                <a:effectLst>
                  <a:outerShdw dist="38096" dir="2700000">
                    <a:srgbClr val="7F7F7F"/>
                  </a:outerShdw>
                </a:effectLst>
                <a:uFillTx/>
                <a:latin typeface="Corbel"/>
              </a:rPr>
              <a:t>Spin-Off</a:t>
            </a:r>
          </a:p>
        </p:txBody>
      </p:sp>
      <p:sp>
        <p:nvSpPr>
          <p:cNvPr id="6" name="Subtitle 2">
            <a:extLst>
              <a:ext uri="{FF2B5EF4-FFF2-40B4-BE49-F238E27FC236}">
                <a16:creationId xmlns:a16="http://schemas.microsoft.com/office/drawing/2014/main" id="{532C835F-C45C-BBEE-D24D-BC2AECD3BDCC}"/>
              </a:ext>
            </a:extLst>
          </p:cNvPr>
          <p:cNvSpPr txBox="1"/>
          <p:nvPr/>
        </p:nvSpPr>
        <p:spPr>
          <a:xfrm>
            <a:off x="3995886" y="4590374"/>
            <a:ext cx="8196114" cy="2474393"/>
          </a:xfrm>
          <a:prstGeom prst="rect">
            <a:avLst/>
          </a:prstGeom>
          <a:noFill/>
          <a:ln cap="flat">
            <a:noFill/>
          </a:ln>
        </p:spPr>
        <p:txBody>
          <a:bodyPr vert="horz" wrap="square" lIns="91440" tIns="45720" rIns="91440" bIns="45720" anchor="t" anchorCtr="0" compatLnSpc="1">
            <a:normAutofit/>
          </a:bodyPr>
          <a:lstStyle/>
          <a:p>
            <a:pPr marL="342900" marR="0" lvl="0" indent="-342900" algn="l" defTabSz="457200" rtl="0" fontAlgn="auto" hangingPunct="1">
              <a:lnSpc>
                <a:spcPct val="100000"/>
              </a:lnSpc>
              <a:spcBef>
                <a:spcPts val="7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r>
              <a:rPr lang="en-US" sz="2800" b="1" i="0" u="none" strike="noStrike" kern="1200" cap="none" spc="0" baseline="0">
                <a:solidFill>
                  <a:srgbClr val="000000"/>
                </a:solidFill>
                <a:uFillTx/>
                <a:latin typeface="Corbel"/>
              </a:rPr>
              <a:t>Special Options</a:t>
            </a:r>
          </a:p>
          <a:p>
            <a:pPr marL="800100" marR="0" lvl="1" indent="-342900" algn="l" defTabSz="457200" rtl="0" fontAlgn="auto" hangingPunct="1">
              <a:lnSpc>
                <a:spcPct val="100000"/>
              </a:lnSpc>
              <a:spcBef>
                <a:spcPts val="6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r>
              <a:rPr lang="en-US" sz="2700" b="1" i="0" u="none" strike="noStrike" kern="1200" cap="none" spc="0" baseline="0">
                <a:solidFill>
                  <a:srgbClr val="000000"/>
                </a:solidFill>
                <a:uFillTx/>
                <a:latin typeface="Corbel"/>
              </a:rPr>
              <a:t>Expanded Name Search (ENS)……must add Y</a:t>
            </a:r>
          </a:p>
          <a:p>
            <a:pPr marL="800100" marR="0" lvl="1" indent="-342900" algn="l" defTabSz="457200" rtl="0" fontAlgn="auto" hangingPunct="1">
              <a:lnSpc>
                <a:spcPct val="100000"/>
              </a:lnSpc>
              <a:spcBef>
                <a:spcPts val="6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r>
              <a:rPr lang="en-US" sz="2700" b="1" i="0" u="none" strike="noStrike" kern="1200" cap="none" spc="0" baseline="0">
                <a:solidFill>
                  <a:srgbClr val="000000"/>
                </a:solidFill>
                <a:uFillTx/>
                <a:latin typeface="Corbel"/>
              </a:rPr>
              <a:t>Related Search Hit (RSH)…………..defaults to Y</a:t>
            </a:r>
          </a:p>
          <a:p>
            <a:pPr marL="800100" marR="0" lvl="1" indent="-342900" algn="l" defTabSz="457200" rtl="0" fontAlgn="auto" hangingPunct="1">
              <a:lnSpc>
                <a:spcPct val="100000"/>
              </a:lnSpc>
              <a:spcBef>
                <a:spcPts val="6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r>
              <a:rPr lang="en-US" sz="2700" b="1" i="0" u="none" strike="noStrike" kern="1200" cap="none" spc="0" baseline="0">
                <a:solidFill>
                  <a:srgbClr val="000000"/>
                </a:solidFill>
                <a:uFillTx/>
                <a:latin typeface="Corbel"/>
              </a:rPr>
              <a:t>Image Indicator (IND)……………….defaults to Y</a:t>
            </a:r>
          </a:p>
          <a:p>
            <a:pPr marL="342900" marR="0" lvl="0" indent="-342900" algn="l" defTabSz="457200" rtl="0" fontAlgn="auto" hangingPunct="1">
              <a:lnSpc>
                <a:spcPct val="100000"/>
              </a:lnSpc>
              <a:spcBef>
                <a:spcPts val="5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endParaRPr lang="en-US" sz="2100" b="0" i="0" u="none" strike="noStrike" kern="1200" cap="none" spc="0" baseline="0">
              <a:solidFill>
                <a:srgbClr val="000000"/>
              </a:solidFill>
              <a:uFillTx/>
              <a:latin typeface="Corbel"/>
            </a:endParaRPr>
          </a:p>
          <a:p>
            <a:pPr marL="342900" marR="0" lvl="0" indent="-342900" algn="l" defTabSz="457200" rtl="0" fontAlgn="auto" hangingPunct="1">
              <a:lnSpc>
                <a:spcPct val="100000"/>
              </a:lnSpc>
              <a:spcBef>
                <a:spcPts val="5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Corbel"/>
            </a:endParaRPr>
          </a:p>
          <a:p>
            <a:pPr marL="342900" marR="0" lvl="0" indent="-342900" algn="l" defTabSz="457200" rtl="0" fontAlgn="auto" hangingPunct="1">
              <a:lnSpc>
                <a:spcPct val="100000"/>
              </a:lnSpc>
              <a:spcBef>
                <a:spcPts val="500"/>
              </a:spcBef>
              <a:spcAft>
                <a:spcPts val="600"/>
              </a:spcAft>
              <a:buClr>
                <a:srgbClr val="1287C3"/>
              </a:buClr>
              <a:buSzPct val="145000"/>
              <a:buFont typeface="Arial" pitchFamily="34"/>
              <a:buChar char="•"/>
              <a:tabLst/>
              <a:defRPr sz="1800" b="0" i="0" u="none" strike="noStrike" kern="0" cap="none" spc="0" baseline="0">
                <a:solidFill>
                  <a:srgbClr val="000000"/>
                </a:solidFill>
                <a:uFillTx/>
              </a:defRPr>
            </a:pPr>
            <a:endParaRPr lang="en-US" sz="2100" b="0" i="0" u="none" strike="noStrike" kern="1200" cap="none" spc="0" baseline="0">
              <a:solidFill>
                <a:srgbClr val="000000"/>
              </a:solidFill>
              <a:uFillTx/>
              <a:latin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473A-C852-F200-D133-22ABC8DB405F}"/>
              </a:ext>
            </a:extLst>
          </p:cNvPr>
          <p:cNvSpPr txBox="1">
            <a:spLocks noGrp="1"/>
          </p:cNvSpPr>
          <p:nvPr>
            <p:ph type="title"/>
          </p:nvPr>
        </p:nvSpPr>
        <p:spPr>
          <a:xfrm>
            <a:off x="1484308" y="0"/>
            <a:ext cx="10018715" cy="1752603"/>
          </a:xfrm>
        </p:spPr>
        <p:txBody>
          <a:bodyPr/>
          <a:lstStyle/>
          <a:p>
            <a:pPr lvl="0"/>
            <a:r>
              <a:rPr lang="en-US" b="1"/>
              <a:t>WANTED PERSON INQUIRY</a:t>
            </a:r>
          </a:p>
        </p:txBody>
      </p:sp>
      <p:sp>
        <p:nvSpPr>
          <p:cNvPr id="4" name="TextBox 6">
            <a:extLst>
              <a:ext uri="{FF2B5EF4-FFF2-40B4-BE49-F238E27FC236}">
                <a16:creationId xmlns:a16="http://schemas.microsoft.com/office/drawing/2014/main" id="{29D121D7-C381-2438-DCF4-720068224E7C}"/>
              </a:ext>
            </a:extLst>
          </p:cNvPr>
          <p:cNvSpPr txBox="1"/>
          <p:nvPr/>
        </p:nvSpPr>
        <p:spPr>
          <a:xfrm>
            <a:off x="1797271" y="1559710"/>
            <a:ext cx="2490953" cy="1077218"/>
          </a:xfrm>
          <a:prstGeom prst="rect">
            <a:avLst/>
          </a:prstGeom>
          <a:noFill/>
          <a:ln cap="flat">
            <a:noFill/>
          </a:ln>
        </p:spPr>
        <p:txBody>
          <a:bodyPr vert="horz" wrap="square" lIns="91440" tIns="45720" rIns="91440" bIns="45720" anchor="t" anchorCtr="0" compatLnSpc="1">
            <a:spAutoFit/>
          </a:bodyPr>
          <a:lstStyle/>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Adult</a:t>
            </a:r>
          </a:p>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Juvenile</a:t>
            </a:r>
          </a:p>
        </p:txBody>
      </p:sp>
      <p:sp>
        <p:nvSpPr>
          <p:cNvPr id="5" name="TextBox 7">
            <a:extLst>
              <a:ext uri="{FF2B5EF4-FFF2-40B4-BE49-F238E27FC236}">
                <a16:creationId xmlns:a16="http://schemas.microsoft.com/office/drawing/2014/main" id="{F7282343-EBD6-5D98-75ED-E0EEBBC5899A}"/>
              </a:ext>
            </a:extLst>
          </p:cNvPr>
          <p:cNvSpPr txBox="1"/>
          <p:nvPr/>
        </p:nvSpPr>
        <p:spPr>
          <a:xfrm>
            <a:off x="4850526" y="1521076"/>
            <a:ext cx="3323898" cy="1077218"/>
          </a:xfrm>
          <a:prstGeom prst="rect">
            <a:avLst/>
          </a:prstGeom>
          <a:noFill/>
          <a:ln cap="flat">
            <a:noFill/>
          </a:ln>
        </p:spPr>
        <p:txBody>
          <a:bodyPr vert="horz" wrap="square" lIns="91440" tIns="45720" rIns="91440" bIns="45720" anchor="t" anchorCtr="0" compatLnSpc="1">
            <a:spAutoFit/>
          </a:bodyPr>
          <a:lstStyle/>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Felony</a:t>
            </a:r>
          </a:p>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Misdemeanor</a:t>
            </a:r>
          </a:p>
        </p:txBody>
      </p:sp>
      <p:sp>
        <p:nvSpPr>
          <p:cNvPr id="6" name="TextBox 8">
            <a:extLst>
              <a:ext uri="{FF2B5EF4-FFF2-40B4-BE49-F238E27FC236}">
                <a16:creationId xmlns:a16="http://schemas.microsoft.com/office/drawing/2014/main" id="{71F52E69-2B35-8C44-A6A0-2C9F70E2D980}"/>
              </a:ext>
            </a:extLst>
          </p:cNvPr>
          <p:cNvSpPr txBox="1"/>
          <p:nvPr/>
        </p:nvSpPr>
        <p:spPr>
          <a:xfrm>
            <a:off x="8736726" y="1512893"/>
            <a:ext cx="2490953" cy="1077218"/>
          </a:xfrm>
          <a:prstGeom prst="rect">
            <a:avLst/>
          </a:prstGeom>
          <a:noFill/>
          <a:ln cap="flat">
            <a:noFill/>
          </a:ln>
        </p:spPr>
        <p:txBody>
          <a:bodyPr vert="horz" wrap="square" lIns="91440" tIns="45720" rIns="91440" bIns="45720" anchor="t" anchorCtr="0" compatLnSpc="1">
            <a:spAutoFit/>
          </a:bodyPr>
          <a:lstStyle/>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Criminal</a:t>
            </a:r>
          </a:p>
          <a:p>
            <a:pPr marL="742950" marR="0" lvl="1" indent="-28575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a:solidFill>
                  <a:srgbClr val="000000"/>
                </a:solidFill>
                <a:uFillTx/>
                <a:latin typeface="Corbel"/>
              </a:rPr>
              <a:t>Civil</a:t>
            </a:r>
          </a:p>
        </p:txBody>
      </p:sp>
      <p:pic>
        <p:nvPicPr>
          <p:cNvPr id="10" name="Content Placeholder 9">
            <a:extLst>
              <a:ext uri="{FF2B5EF4-FFF2-40B4-BE49-F238E27FC236}">
                <a16:creationId xmlns:a16="http://schemas.microsoft.com/office/drawing/2014/main" id="{AD5CF9CB-057B-18CD-8E1F-0FBDF310E078}"/>
              </a:ext>
            </a:extLst>
          </p:cNvPr>
          <p:cNvPicPr>
            <a:picLocks noGrp="1" noChangeAspect="1"/>
          </p:cNvPicPr>
          <p:nvPr>
            <p:ph idx="1"/>
          </p:nvPr>
        </p:nvPicPr>
        <p:blipFill>
          <a:blip r:embed="rId3"/>
          <a:stretch>
            <a:fillRect/>
          </a:stretch>
        </p:blipFill>
        <p:spPr>
          <a:xfrm>
            <a:off x="2804023" y="2636928"/>
            <a:ext cx="7590706" cy="3821349"/>
          </a:xfrm>
        </p:spPr>
      </p:pic>
      <p:sp>
        <p:nvSpPr>
          <p:cNvPr id="11" name="TextBox 10">
            <a:extLst>
              <a:ext uri="{FF2B5EF4-FFF2-40B4-BE49-F238E27FC236}">
                <a16:creationId xmlns:a16="http://schemas.microsoft.com/office/drawing/2014/main" id="{FF754950-84AF-DCDD-02CC-6F50005F8423}"/>
              </a:ext>
            </a:extLst>
          </p:cNvPr>
          <p:cNvSpPr txBox="1"/>
          <p:nvPr/>
        </p:nvSpPr>
        <p:spPr>
          <a:xfrm>
            <a:off x="4396061" y="6458277"/>
            <a:ext cx="4406629" cy="369332"/>
          </a:xfrm>
          <a:prstGeom prst="rect">
            <a:avLst/>
          </a:prstGeom>
          <a:noFill/>
        </p:spPr>
        <p:txBody>
          <a:bodyPr wrap="square" rtlCol="0">
            <a:spAutoFit/>
          </a:bodyPr>
          <a:lstStyle/>
          <a:p>
            <a:r>
              <a:rPr lang="en-US"/>
              <a:t>FBI’s 10 Most Wanted as of 5/28/2025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9">
    <p:bg>
      <p:bgPr>
        <a:gradFill>
          <a:gsLst>
            <a:gs pos="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92BD0-8C15-6F5C-C297-FC3F99370E38}"/>
              </a:ext>
            </a:extLst>
          </p:cNvPr>
          <p:cNvSpPr txBox="1">
            <a:spLocks noGrp="1"/>
          </p:cNvSpPr>
          <p:nvPr>
            <p:ph type="title"/>
          </p:nvPr>
        </p:nvSpPr>
        <p:spPr>
          <a:xfrm>
            <a:off x="1484308" y="0"/>
            <a:ext cx="10018715" cy="1752603"/>
          </a:xfrm>
        </p:spPr>
        <p:txBody>
          <a:bodyPr/>
          <a:lstStyle/>
          <a:p>
            <a:pPr lvl="0"/>
            <a:r>
              <a:rPr lang="en-US" b="1"/>
              <a:t>Wanted Person</a:t>
            </a:r>
            <a:br>
              <a:rPr lang="en-US" b="1"/>
            </a:br>
            <a:r>
              <a:rPr lang="en-US" b="1"/>
              <a:t>QUERY OPTIONS</a:t>
            </a:r>
            <a:endParaRPr lang="en-US"/>
          </a:p>
        </p:txBody>
      </p:sp>
      <p:grpSp>
        <p:nvGrpSpPr>
          <p:cNvPr id="3" name="Content Placeholder 6">
            <a:extLst>
              <a:ext uri="{FF2B5EF4-FFF2-40B4-BE49-F238E27FC236}">
                <a16:creationId xmlns:a16="http://schemas.microsoft.com/office/drawing/2014/main" id="{4037E521-35B8-AE58-FF44-6A99063CBE0F}"/>
              </a:ext>
            </a:extLst>
          </p:cNvPr>
          <p:cNvGrpSpPr/>
          <p:nvPr/>
        </p:nvGrpSpPr>
        <p:grpSpPr>
          <a:xfrm>
            <a:off x="2457193" y="1808838"/>
            <a:ext cx="8072945" cy="4036472"/>
            <a:chOff x="2457193" y="1808838"/>
            <a:chExt cx="8072945" cy="4036472"/>
          </a:xfrm>
        </p:grpSpPr>
        <p:sp>
          <p:nvSpPr>
            <p:cNvPr id="4" name="Freeform: Shape 3">
              <a:extLst>
                <a:ext uri="{FF2B5EF4-FFF2-40B4-BE49-F238E27FC236}">
                  <a16:creationId xmlns:a16="http://schemas.microsoft.com/office/drawing/2014/main" id="{3A809A1B-D2B8-6B88-5129-DB92BB43713E}"/>
                </a:ext>
              </a:extLst>
            </p:cNvPr>
            <p:cNvSpPr/>
            <p:nvPr/>
          </p:nvSpPr>
          <p:spPr>
            <a:xfrm>
              <a:off x="2457193" y="1808838"/>
              <a:ext cx="2306555" cy="1153277"/>
            </a:xfrm>
            <a:custGeom>
              <a:avLst/>
              <a:gdLst>
                <a:gd name="f0" fmla="val 10800000"/>
                <a:gd name="f1" fmla="val 5400000"/>
                <a:gd name="f2" fmla="val 180"/>
                <a:gd name="f3" fmla="val w"/>
                <a:gd name="f4" fmla="val h"/>
                <a:gd name="f5" fmla="val 0"/>
                <a:gd name="f6" fmla="val 2306554"/>
                <a:gd name="f7" fmla="val 1153277"/>
                <a:gd name="f8" fmla="val 115328"/>
                <a:gd name="f9" fmla="val 51634"/>
                <a:gd name="f10" fmla="val 2191226"/>
                <a:gd name="f11" fmla="val 2254920"/>
                <a:gd name="f12" fmla="val 1037949"/>
                <a:gd name="f13" fmla="val 1101643"/>
                <a:gd name="f14" fmla="+- 0 0 -90"/>
                <a:gd name="f15" fmla="*/ f3 1 2306554"/>
                <a:gd name="f16" fmla="*/ f4 1 1153277"/>
                <a:gd name="f17" fmla="+- f7 0 f5"/>
                <a:gd name="f18" fmla="+- f6 0 f5"/>
                <a:gd name="f19" fmla="*/ f14 f0 1"/>
                <a:gd name="f20" fmla="*/ f18 1 2306554"/>
                <a:gd name="f21" fmla="*/ f17 1 1153277"/>
                <a:gd name="f22" fmla="*/ 0 f18 1"/>
                <a:gd name="f23" fmla="*/ 115328 f17 1"/>
                <a:gd name="f24" fmla="*/ 115328 f18 1"/>
                <a:gd name="f25" fmla="*/ 0 f17 1"/>
                <a:gd name="f26" fmla="*/ 2191226 f18 1"/>
                <a:gd name="f27" fmla="*/ 2306554 f18 1"/>
                <a:gd name="f28" fmla="*/ 1037949 f17 1"/>
                <a:gd name="f29" fmla="*/ 1153277 f17 1"/>
                <a:gd name="f30" fmla="*/ f19 1 f2"/>
                <a:gd name="f31" fmla="*/ f22 1 2306554"/>
                <a:gd name="f32" fmla="*/ f23 1 1153277"/>
                <a:gd name="f33" fmla="*/ f24 1 2306554"/>
                <a:gd name="f34" fmla="*/ f25 1 1153277"/>
                <a:gd name="f35" fmla="*/ f26 1 2306554"/>
                <a:gd name="f36" fmla="*/ f27 1 2306554"/>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306554"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A9BD6"/>
            </a:solidFill>
            <a:ln w="15873" cap="rnd">
              <a:solidFill>
                <a:srgbClr val="FFFFFF"/>
              </a:solidFill>
              <a:prstDash val="solid"/>
              <a:miter/>
            </a:ln>
          </p:spPr>
          <p:txBody>
            <a:bodyPr vert="horz" wrap="square" lIns="79497" tIns="64254" rIns="79497" bIns="64254" anchor="ctr" anchorCtr="1" compatLnSpc="1">
              <a:noAutofit/>
            </a:bodyPr>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Corbel"/>
                </a:rPr>
                <a:t>Name and Number Other Than DOB</a:t>
              </a:r>
            </a:p>
          </p:txBody>
        </p:sp>
        <p:sp>
          <p:nvSpPr>
            <p:cNvPr id="5" name="Freeform: Shape 4">
              <a:extLst>
                <a:ext uri="{FF2B5EF4-FFF2-40B4-BE49-F238E27FC236}">
                  <a16:creationId xmlns:a16="http://schemas.microsoft.com/office/drawing/2014/main" id="{C56566AB-6BAB-751D-9CA8-F9D9EE44CDCA}"/>
                </a:ext>
              </a:extLst>
            </p:cNvPr>
            <p:cNvSpPr/>
            <p:nvPr/>
          </p:nvSpPr>
          <p:spPr>
            <a:xfrm>
              <a:off x="2687851" y="2962116"/>
              <a:ext cx="230657" cy="864958"/>
            </a:xfrm>
            <a:custGeom>
              <a:avLst/>
              <a:gdLst>
                <a:gd name="f0" fmla="val w"/>
                <a:gd name="f1" fmla="val h"/>
                <a:gd name="f2" fmla="val 0"/>
                <a:gd name="f3" fmla="val 230655"/>
                <a:gd name="f4" fmla="val 864957"/>
                <a:gd name="f5" fmla="*/ f0 1 230655"/>
                <a:gd name="f6" fmla="*/ f1 1 864957"/>
                <a:gd name="f7" fmla="+- f4 0 f2"/>
                <a:gd name="f8" fmla="+- f3 0 f2"/>
                <a:gd name="f9" fmla="*/ f8 1 230655"/>
                <a:gd name="f10" fmla="*/ f7 1 864957"/>
                <a:gd name="f11" fmla="*/ 0 1 f9"/>
                <a:gd name="f12" fmla="*/ 230655 1 f9"/>
                <a:gd name="f13" fmla="*/ 0 1 f10"/>
                <a:gd name="f14" fmla="*/ 864957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864957">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6" name="Freeform: Shape 5">
              <a:extLst>
                <a:ext uri="{FF2B5EF4-FFF2-40B4-BE49-F238E27FC236}">
                  <a16:creationId xmlns:a16="http://schemas.microsoft.com/office/drawing/2014/main" id="{EBAD5F6F-21BF-C4AC-C370-A4766AC7BC32}"/>
                </a:ext>
              </a:extLst>
            </p:cNvPr>
            <p:cNvSpPr/>
            <p:nvPr/>
          </p:nvSpPr>
          <p:spPr>
            <a:xfrm>
              <a:off x="2918508" y="3250435"/>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2A9BD6"/>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Name NOT searched</a:t>
              </a:r>
            </a:p>
          </p:txBody>
        </p:sp>
        <p:sp>
          <p:nvSpPr>
            <p:cNvPr id="7" name="Freeform: Shape 6">
              <a:extLst>
                <a:ext uri="{FF2B5EF4-FFF2-40B4-BE49-F238E27FC236}">
                  <a16:creationId xmlns:a16="http://schemas.microsoft.com/office/drawing/2014/main" id="{1E83740C-E3DE-DF83-7CD7-1981184857CE}"/>
                </a:ext>
              </a:extLst>
            </p:cNvPr>
            <p:cNvSpPr/>
            <p:nvPr/>
          </p:nvSpPr>
          <p:spPr>
            <a:xfrm>
              <a:off x="2687851" y="2962116"/>
              <a:ext cx="230657" cy="2306555"/>
            </a:xfrm>
            <a:custGeom>
              <a:avLst/>
              <a:gdLst>
                <a:gd name="f0" fmla="val w"/>
                <a:gd name="f1" fmla="val h"/>
                <a:gd name="f2" fmla="val 0"/>
                <a:gd name="f3" fmla="val 230655"/>
                <a:gd name="f4" fmla="val 2306554"/>
                <a:gd name="f5" fmla="*/ f0 1 230655"/>
                <a:gd name="f6" fmla="*/ f1 1 2306554"/>
                <a:gd name="f7" fmla="+- f4 0 f2"/>
                <a:gd name="f8" fmla="+- f3 0 f2"/>
                <a:gd name="f9" fmla="*/ f8 1 230655"/>
                <a:gd name="f10" fmla="*/ f7 1 2306554"/>
                <a:gd name="f11" fmla="*/ 0 1 f9"/>
                <a:gd name="f12" fmla="*/ 230655 1 f9"/>
                <a:gd name="f13" fmla="*/ 0 1 f10"/>
                <a:gd name="f14" fmla="*/ 230655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2306554">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8" name="Freeform: Shape 7">
              <a:extLst>
                <a:ext uri="{FF2B5EF4-FFF2-40B4-BE49-F238E27FC236}">
                  <a16:creationId xmlns:a16="http://schemas.microsoft.com/office/drawing/2014/main" id="{B27DF04E-3621-9BBE-7BD2-F4AFE8B05EE9}"/>
                </a:ext>
              </a:extLst>
            </p:cNvPr>
            <p:cNvSpPr/>
            <p:nvPr/>
          </p:nvSpPr>
          <p:spPr>
            <a:xfrm>
              <a:off x="2918508" y="4692033"/>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40A4DC"/>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Match based on NUMBER only</a:t>
              </a:r>
            </a:p>
          </p:txBody>
        </p:sp>
        <p:sp>
          <p:nvSpPr>
            <p:cNvPr id="9" name="Freeform: Shape 8">
              <a:extLst>
                <a:ext uri="{FF2B5EF4-FFF2-40B4-BE49-F238E27FC236}">
                  <a16:creationId xmlns:a16="http://schemas.microsoft.com/office/drawing/2014/main" id="{46874AB7-A77E-A3F0-2E1D-BB0A55315ECE}"/>
                </a:ext>
              </a:extLst>
            </p:cNvPr>
            <p:cNvSpPr/>
            <p:nvPr/>
          </p:nvSpPr>
          <p:spPr>
            <a:xfrm>
              <a:off x="5340388" y="1808838"/>
              <a:ext cx="2306555" cy="1153277"/>
            </a:xfrm>
            <a:custGeom>
              <a:avLst/>
              <a:gdLst>
                <a:gd name="f0" fmla="val 10800000"/>
                <a:gd name="f1" fmla="val 5400000"/>
                <a:gd name="f2" fmla="val 180"/>
                <a:gd name="f3" fmla="val w"/>
                <a:gd name="f4" fmla="val h"/>
                <a:gd name="f5" fmla="val 0"/>
                <a:gd name="f6" fmla="val 2306554"/>
                <a:gd name="f7" fmla="val 1153277"/>
                <a:gd name="f8" fmla="val 115328"/>
                <a:gd name="f9" fmla="val 51634"/>
                <a:gd name="f10" fmla="val 2191226"/>
                <a:gd name="f11" fmla="val 2254920"/>
                <a:gd name="f12" fmla="val 1037949"/>
                <a:gd name="f13" fmla="val 1101643"/>
                <a:gd name="f14" fmla="+- 0 0 -90"/>
                <a:gd name="f15" fmla="*/ f3 1 2306554"/>
                <a:gd name="f16" fmla="*/ f4 1 1153277"/>
                <a:gd name="f17" fmla="+- f7 0 f5"/>
                <a:gd name="f18" fmla="+- f6 0 f5"/>
                <a:gd name="f19" fmla="*/ f14 f0 1"/>
                <a:gd name="f20" fmla="*/ f18 1 2306554"/>
                <a:gd name="f21" fmla="*/ f17 1 1153277"/>
                <a:gd name="f22" fmla="*/ 0 f18 1"/>
                <a:gd name="f23" fmla="*/ 115328 f17 1"/>
                <a:gd name="f24" fmla="*/ 115328 f18 1"/>
                <a:gd name="f25" fmla="*/ 0 f17 1"/>
                <a:gd name="f26" fmla="*/ 2191226 f18 1"/>
                <a:gd name="f27" fmla="*/ 2306554 f18 1"/>
                <a:gd name="f28" fmla="*/ 1037949 f17 1"/>
                <a:gd name="f29" fmla="*/ 1153277 f17 1"/>
                <a:gd name="f30" fmla="*/ f19 1 f2"/>
                <a:gd name="f31" fmla="*/ f22 1 2306554"/>
                <a:gd name="f32" fmla="*/ f23 1 1153277"/>
                <a:gd name="f33" fmla="*/ f24 1 2306554"/>
                <a:gd name="f34" fmla="*/ f25 1 1153277"/>
                <a:gd name="f35" fmla="*/ f26 1 2306554"/>
                <a:gd name="f36" fmla="*/ f27 1 2306554"/>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306554"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60B1E6"/>
            </a:solidFill>
            <a:ln w="15873" cap="rnd">
              <a:solidFill>
                <a:srgbClr val="FFFFFF"/>
              </a:solidFill>
              <a:prstDash val="solid"/>
              <a:miter/>
            </a:ln>
          </p:spPr>
          <p:txBody>
            <a:bodyPr vert="horz" wrap="square" lIns="79497" tIns="64254" rIns="79497" bIns="64254" anchor="ctr" anchorCtr="1" compatLnSpc="1">
              <a:noAutofit/>
            </a:bodyPr>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Corbel"/>
                </a:rPr>
                <a:t>Name and DOB</a:t>
              </a:r>
            </a:p>
          </p:txBody>
        </p:sp>
        <p:sp>
          <p:nvSpPr>
            <p:cNvPr id="10" name="Freeform: Shape 9">
              <a:extLst>
                <a:ext uri="{FF2B5EF4-FFF2-40B4-BE49-F238E27FC236}">
                  <a16:creationId xmlns:a16="http://schemas.microsoft.com/office/drawing/2014/main" id="{3E9AB5A2-3184-3AA3-65A6-A44E489775C8}"/>
                </a:ext>
              </a:extLst>
            </p:cNvPr>
            <p:cNvSpPr/>
            <p:nvPr/>
          </p:nvSpPr>
          <p:spPr>
            <a:xfrm>
              <a:off x="5571046" y="2962116"/>
              <a:ext cx="230657" cy="864958"/>
            </a:xfrm>
            <a:custGeom>
              <a:avLst/>
              <a:gdLst>
                <a:gd name="f0" fmla="val w"/>
                <a:gd name="f1" fmla="val h"/>
                <a:gd name="f2" fmla="val 0"/>
                <a:gd name="f3" fmla="val 230655"/>
                <a:gd name="f4" fmla="val 864957"/>
                <a:gd name="f5" fmla="*/ f0 1 230655"/>
                <a:gd name="f6" fmla="*/ f1 1 864957"/>
                <a:gd name="f7" fmla="+- f4 0 f2"/>
                <a:gd name="f8" fmla="+- f3 0 f2"/>
                <a:gd name="f9" fmla="*/ f8 1 230655"/>
                <a:gd name="f10" fmla="*/ f7 1 864957"/>
                <a:gd name="f11" fmla="*/ 0 1 f9"/>
                <a:gd name="f12" fmla="*/ 230655 1 f9"/>
                <a:gd name="f13" fmla="*/ 0 1 f10"/>
                <a:gd name="f14" fmla="*/ 864957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864957">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1" name="Freeform: Shape 10">
              <a:extLst>
                <a:ext uri="{FF2B5EF4-FFF2-40B4-BE49-F238E27FC236}">
                  <a16:creationId xmlns:a16="http://schemas.microsoft.com/office/drawing/2014/main" id="{A8844F02-5DF7-7764-0C09-D6C0FA95178C}"/>
                </a:ext>
              </a:extLst>
            </p:cNvPr>
            <p:cNvSpPr/>
            <p:nvPr/>
          </p:nvSpPr>
          <p:spPr>
            <a:xfrm>
              <a:off x="5801703" y="3250435"/>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55ACE3"/>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Soundex on last name with any first name</a:t>
              </a:r>
            </a:p>
          </p:txBody>
        </p:sp>
        <p:sp>
          <p:nvSpPr>
            <p:cNvPr id="12" name="Freeform: Shape 11">
              <a:extLst>
                <a:ext uri="{FF2B5EF4-FFF2-40B4-BE49-F238E27FC236}">
                  <a16:creationId xmlns:a16="http://schemas.microsoft.com/office/drawing/2014/main" id="{1E036ED4-D4E4-5CEF-8877-CF84140244DE}"/>
                </a:ext>
              </a:extLst>
            </p:cNvPr>
            <p:cNvSpPr/>
            <p:nvPr/>
          </p:nvSpPr>
          <p:spPr>
            <a:xfrm>
              <a:off x="5571046" y="2962116"/>
              <a:ext cx="230657" cy="2306555"/>
            </a:xfrm>
            <a:custGeom>
              <a:avLst/>
              <a:gdLst>
                <a:gd name="f0" fmla="val w"/>
                <a:gd name="f1" fmla="val h"/>
                <a:gd name="f2" fmla="val 0"/>
                <a:gd name="f3" fmla="val 230655"/>
                <a:gd name="f4" fmla="val 2306554"/>
                <a:gd name="f5" fmla="*/ f0 1 230655"/>
                <a:gd name="f6" fmla="*/ f1 1 2306554"/>
                <a:gd name="f7" fmla="+- f4 0 f2"/>
                <a:gd name="f8" fmla="+- f3 0 f2"/>
                <a:gd name="f9" fmla="*/ f8 1 230655"/>
                <a:gd name="f10" fmla="*/ f7 1 2306554"/>
                <a:gd name="f11" fmla="*/ 0 1 f9"/>
                <a:gd name="f12" fmla="*/ 230655 1 f9"/>
                <a:gd name="f13" fmla="*/ 0 1 f10"/>
                <a:gd name="f14" fmla="*/ 230655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2306554">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3" name="Freeform: Shape 12">
              <a:extLst>
                <a:ext uri="{FF2B5EF4-FFF2-40B4-BE49-F238E27FC236}">
                  <a16:creationId xmlns:a16="http://schemas.microsoft.com/office/drawing/2014/main" id="{8D6AD318-C521-E2CA-4950-A92822DC31D0}"/>
                </a:ext>
              </a:extLst>
            </p:cNvPr>
            <p:cNvSpPr/>
            <p:nvPr/>
          </p:nvSpPr>
          <p:spPr>
            <a:xfrm>
              <a:off x="5801703" y="4692033"/>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6BB5E8"/>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Exact DOB</a:t>
              </a:r>
            </a:p>
          </p:txBody>
        </p:sp>
        <p:sp>
          <p:nvSpPr>
            <p:cNvPr id="14" name="Freeform: Shape 13">
              <a:extLst>
                <a:ext uri="{FF2B5EF4-FFF2-40B4-BE49-F238E27FC236}">
                  <a16:creationId xmlns:a16="http://schemas.microsoft.com/office/drawing/2014/main" id="{4E5914ED-BBA1-147D-B0ED-3A37D0984862}"/>
                </a:ext>
              </a:extLst>
            </p:cNvPr>
            <p:cNvSpPr/>
            <p:nvPr/>
          </p:nvSpPr>
          <p:spPr>
            <a:xfrm>
              <a:off x="8223583" y="1808838"/>
              <a:ext cx="2306555" cy="1153277"/>
            </a:xfrm>
            <a:custGeom>
              <a:avLst/>
              <a:gdLst>
                <a:gd name="f0" fmla="val 10800000"/>
                <a:gd name="f1" fmla="val 5400000"/>
                <a:gd name="f2" fmla="val 180"/>
                <a:gd name="f3" fmla="val w"/>
                <a:gd name="f4" fmla="val h"/>
                <a:gd name="f5" fmla="val 0"/>
                <a:gd name="f6" fmla="val 2306554"/>
                <a:gd name="f7" fmla="val 1153277"/>
                <a:gd name="f8" fmla="val 115328"/>
                <a:gd name="f9" fmla="val 51634"/>
                <a:gd name="f10" fmla="val 2191226"/>
                <a:gd name="f11" fmla="val 2254920"/>
                <a:gd name="f12" fmla="val 1037949"/>
                <a:gd name="f13" fmla="val 1101643"/>
                <a:gd name="f14" fmla="+- 0 0 -90"/>
                <a:gd name="f15" fmla="*/ f3 1 2306554"/>
                <a:gd name="f16" fmla="*/ f4 1 1153277"/>
                <a:gd name="f17" fmla="+- f7 0 f5"/>
                <a:gd name="f18" fmla="+- f6 0 f5"/>
                <a:gd name="f19" fmla="*/ f14 f0 1"/>
                <a:gd name="f20" fmla="*/ f18 1 2306554"/>
                <a:gd name="f21" fmla="*/ f17 1 1153277"/>
                <a:gd name="f22" fmla="*/ 0 f18 1"/>
                <a:gd name="f23" fmla="*/ 115328 f17 1"/>
                <a:gd name="f24" fmla="*/ 115328 f18 1"/>
                <a:gd name="f25" fmla="*/ 0 f17 1"/>
                <a:gd name="f26" fmla="*/ 2191226 f18 1"/>
                <a:gd name="f27" fmla="*/ 2306554 f18 1"/>
                <a:gd name="f28" fmla="*/ 1037949 f17 1"/>
                <a:gd name="f29" fmla="*/ 1153277 f17 1"/>
                <a:gd name="f30" fmla="*/ f19 1 f2"/>
                <a:gd name="f31" fmla="*/ f22 1 2306554"/>
                <a:gd name="f32" fmla="*/ f23 1 1153277"/>
                <a:gd name="f33" fmla="*/ f24 1 2306554"/>
                <a:gd name="f34" fmla="*/ f25 1 1153277"/>
                <a:gd name="f35" fmla="*/ f26 1 2306554"/>
                <a:gd name="f36" fmla="*/ f27 1 2306554"/>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306554"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99CAF2"/>
            </a:solidFill>
            <a:ln w="15873" cap="rnd">
              <a:solidFill>
                <a:srgbClr val="FFFFFF"/>
              </a:solidFill>
              <a:prstDash val="solid"/>
              <a:miter/>
            </a:ln>
          </p:spPr>
          <p:txBody>
            <a:bodyPr vert="horz" wrap="square" lIns="79497" tIns="64254" rIns="79497" bIns="64254" anchor="ctr" anchorCtr="1" compatLnSpc="1">
              <a:noAutofit/>
            </a:bodyPr>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Corbel"/>
                </a:rPr>
                <a:t>NIC Number</a:t>
              </a:r>
            </a:p>
          </p:txBody>
        </p:sp>
        <p:sp>
          <p:nvSpPr>
            <p:cNvPr id="15" name="Freeform: Shape 14">
              <a:extLst>
                <a:ext uri="{FF2B5EF4-FFF2-40B4-BE49-F238E27FC236}">
                  <a16:creationId xmlns:a16="http://schemas.microsoft.com/office/drawing/2014/main" id="{B94FEC24-0E25-18F6-BE5D-841A8E557DDA}"/>
                </a:ext>
              </a:extLst>
            </p:cNvPr>
            <p:cNvSpPr/>
            <p:nvPr/>
          </p:nvSpPr>
          <p:spPr>
            <a:xfrm>
              <a:off x="8454240" y="2962116"/>
              <a:ext cx="230657" cy="864958"/>
            </a:xfrm>
            <a:custGeom>
              <a:avLst/>
              <a:gdLst>
                <a:gd name="f0" fmla="val w"/>
                <a:gd name="f1" fmla="val h"/>
                <a:gd name="f2" fmla="val 0"/>
                <a:gd name="f3" fmla="val 230655"/>
                <a:gd name="f4" fmla="val 864957"/>
                <a:gd name="f5" fmla="*/ f0 1 230655"/>
                <a:gd name="f6" fmla="*/ f1 1 864957"/>
                <a:gd name="f7" fmla="+- f4 0 f2"/>
                <a:gd name="f8" fmla="+- f3 0 f2"/>
                <a:gd name="f9" fmla="*/ f8 1 230655"/>
                <a:gd name="f10" fmla="*/ f7 1 864957"/>
                <a:gd name="f11" fmla="*/ 0 1 f9"/>
                <a:gd name="f12" fmla="*/ 230655 1 f9"/>
                <a:gd name="f13" fmla="*/ 0 1 f10"/>
                <a:gd name="f14" fmla="*/ 864957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864957">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6" name="Freeform: Shape 15">
              <a:extLst>
                <a:ext uri="{FF2B5EF4-FFF2-40B4-BE49-F238E27FC236}">
                  <a16:creationId xmlns:a16="http://schemas.microsoft.com/office/drawing/2014/main" id="{DE9F5F35-9C07-E68F-2C69-F5197B2E7618}"/>
                </a:ext>
              </a:extLst>
            </p:cNvPr>
            <p:cNvSpPr/>
            <p:nvPr/>
          </p:nvSpPr>
          <p:spPr>
            <a:xfrm>
              <a:off x="8684888" y="3250435"/>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82BFED"/>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Returns specific record</a:t>
              </a:r>
            </a:p>
          </p:txBody>
        </p:sp>
        <p:sp>
          <p:nvSpPr>
            <p:cNvPr id="17" name="Freeform: Shape 16">
              <a:extLst>
                <a:ext uri="{FF2B5EF4-FFF2-40B4-BE49-F238E27FC236}">
                  <a16:creationId xmlns:a16="http://schemas.microsoft.com/office/drawing/2014/main" id="{08D6A56B-15E0-9BDD-AA94-09C04A48F18E}"/>
                </a:ext>
              </a:extLst>
            </p:cNvPr>
            <p:cNvSpPr/>
            <p:nvPr/>
          </p:nvSpPr>
          <p:spPr>
            <a:xfrm>
              <a:off x="8454240" y="2962116"/>
              <a:ext cx="230657" cy="2306555"/>
            </a:xfrm>
            <a:custGeom>
              <a:avLst/>
              <a:gdLst>
                <a:gd name="f0" fmla="val w"/>
                <a:gd name="f1" fmla="val h"/>
                <a:gd name="f2" fmla="val 0"/>
                <a:gd name="f3" fmla="val 230655"/>
                <a:gd name="f4" fmla="val 2306554"/>
                <a:gd name="f5" fmla="*/ f0 1 230655"/>
                <a:gd name="f6" fmla="*/ f1 1 2306554"/>
                <a:gd name="f7" fmla="+- f4 0 f2"/>
                <a:gd name="f8" fmla="+- f3 0 f2"/>
                <a:gd name="f9" fmla="*/ f8 1 230655"/>
                <a:gd name="f10" fmla="*/ f7 1 2306554"/>
                <a:gd name="f11" fmla="*/ 0 1 f9"/>
                <a:gd name="f12" fmla="*/ 230655 1 f9"/>
                <a:gd name="f13" fmla="*/ 0 1 f10"/>
                <a:gd name="f14" fmla="*/ 230655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30655" h="2306554">
                  <a:moveTo>
                    <a:pt x="f2" y="f2"/>
                  </a:moveTo>
                  <a:lnTo>
                    <a:pt x="f2" y="f4"/>
                  </a:lnTo>
                  <a:lnTo>
                    <a:pt x="f3" y="f4"/>
                  </a:lnTo>
                </a:path>
              </a:pathLst>
            </a:custGeom>
            <a:noFill/>
            <a:ln w="15873" cap="rnd">
              <a:solidFill>
                <a:srgbClr val="38ADEC"/>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8" name="Freeform: Shape 17">
              <a:extLst>
                <a:ext uri="{FF2B5EF4-FFF2-40B4-BE49-F238E27FC236}">
                  <a16:creationId xmlns:a16="http://schemas.microsoft.com/office/drawing/2014/main" id="{AE2EFD39-5E96-E921-24C1-51967A966012}"/>
                </a:ext>
              </a:extLst>
            </p:cNvPr>
            <p:cNvSpPr/>
            <p:nvPr/>
          </p:nvSpPr>
          <p:spPr>
            <a:xfrm>
              <a:off x="8684888" y="4692033"/>
              <a:ext cx="1845240" cy="1153277"/>
            </a:xfrm>
            <a:custGeom>
              <a:avLst/>
              <a:gdLst>
                <a:gd name="f0" fmla="val 10800000"/>
                <a:gd name="f1" fmla="val 5400000"/>
                <a:gd name="f2" fmla="val 180"/>
                <a:gd name="f3" fmla="val w"/>
                <a:gd name="f4" fmla="val h"/>
                <a:gd name="f5" fmla="val 0"/>
                <a:gd name="f6" fmla="val 1845243"/>
                <a:gd name="f7" fmla="val 1153277"/>
                <a:gd name="f8" fmla="val 115328"/>
                <a:gd name="f9" fmla="val 51634"/>
                <a:gd name="f10" fmla="val 1729915"/>
                <a:gd name="f11" fmla="val 1793609"/>
                <a:gd name="f12" fmla="val 1037949"/>
                <a:gd name="f13" fmla="val 1101643"/>
                <a:gd name="f14" fmla="+- 0 0 -90"/>
                <a:gd name="f15" fmla="*/ f3 1 1845243"/>
                <a:gd name="f16" fmla="*/ f4 1 1153277"/>
                <a:gd name="f17" fmla="+- f7 0 f5"/>
                <a:gd name="f18" fmla="+- f6 0 f5"/>
                <a:gd name="f19" fmla="*/ f14 f0 1"/>
                <a:gd name="f20" fmla="*/ f18 1 1845243"/>
                <a:gd name="f21" fmla="*/ f17 1 1153277"/>
                <a:gd name="f22" fmla="*/ 0 f18 1"/>
                <a:gd name="f23" fmla="*/ 115328 f17 1"/>
                <a:gd name="f24" fmla="*/ 115328 f18 1"/>
                <a:gd name="f25" fmla="*/ 0 f17 1"/>
                <a:gd name="f26" fmla="*/ 1729915 f18 1"/>
                <a:gd name="f27" fmla="*/ 1845243 f18 1"/>
                <a:gd name="f28" fmla="*/ 1037949 f17 1"/>
                <a:gd name="f29" fmla="*/ 1153277 f17 1"/>
                <a:gd name="f30" fmla="*/ f19 1 f2"/>
                <a:gd name="f31" fmla="*/ f22 1 1845243"/>
                <a:gd name="f32" fmla="*/ f23 1 1153277"/>
                <a:gd name="f33" fmla="*/ f24 1 1845243"/>
                <a:gd name="f34" fmla="*/ f25 1 1153277"/>
                <a:gd name="f35" fmla="*/ f26 1 1845243"/>
                <a:gd name="f36" fmla="*/ f27 1 1845243"/>
                <a:gd name="f37" fmla="*/ f28 1 1153277"/>
                <a:gd name="f38" fmla="*/ f29 1 1153277"/>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1845243" h="1153277">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5873" cap="rnd">
              <a:solidFill>
                <a:srgbClr val="99CAF2"/>
              </a:solidFill>
              <a:prstDash val="solid"/>
              <a:miter/>
            </a:ln>
          </p:spPr>
          <p:txBody>
            <a:bodyPr vert="horz" wrap="square" lIns="71880" tIns="59179" rIns="71880" bIns="59179"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Corbel"/>
                </a:rPr>
                <a:t>Leave all other fields blank</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20">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725A-E444-FF5C-F14B-F5AA71E7D60F}"/>
              </a:ext>
            </a:extLst>
          </p:cNvPr>
          <p:cNvSpPr txBox="1">
            <a:spLocks noGrp="1"/>
          </p:cNvSpPr>
          <p:nvPr>
            <p:ph type="title"/>
          </p:nvPr>
        </p:nvSpPr>
        <p:spPr>
          <a:xfrm>
            <a:off x="1421251" y="378369"/>
            <a:ext cx="10018715" cy="1752603"/>
          </a:xfrm>
        </p:spPr>
        <p:txBody>
          <a:bodyPr/>
          <a:lstStyle/>
          <a:p>
            <a:pPr lvl="0"/>
            <a:r>
              <a:rPr lang="en-US" b="1"/>
              <a:t>WANTED PERSON</a:t>
            </a:r>
            <a:br>
              <a:rPr lang="en-US" b="1"/>
            </a:br>
            <a:r>
              <a:rPr lang="en-US" b="1"/>
              <a:t>EXTRADITION</a:t>
            </a:r>
            <a:endParaRPr lang="en-US"/>
          </a:p>
        </p:txBody>
      </p:sp>
      <p:sp>
        <p:nvSpPr>
          <p:cNvPr id="3" name="Content Placeholder 2">
            <a:extLst>
              <a:ext uri="{FF2B5EF4-FFF2-40B4-BE49-F238E27FC236}">
                <a16:creationId xmlns:a16="http://schemas.microsoft.com/office/drawing/2014/main" id="{EC4459DA-68E2-A1A5-5A7B-16C42894B809}"/>
              </a:ext>
            </a:extLst>
          </p:cNvPr>
          <p:cNvSpPr txBox="1">
            <a:spLocks noGrp="1"/>
          </p:cNvSpPr>
          <p:nvPr>
            <p:ph idx="1"/>
          </p:nvPr>
        </p:nvSpPr>
        <p:spPr>
          <a:xfrm>
            <a:off x="2512771" y="2202734"/>
            <a:ext cx="10018715" cy="1358240"/>
          </a:xfrm>
        </p:spPr>
        <p:txBody>
          <a:bodyPr/>
          <a:lstStyle/>
          <a:p>
            <a:pPr lvl="0">
              <a:lnSpc>
                <a:spcPct val="80000"/>
              </a:lnSpc>
            </a:pPr>
            <a:r>
              <a:rPr lang="en-US" sz="2600"/>
              <a:t>Extradition limitations appear at top of record</a:t>
            </a:r>
          </a:p>
          <a:p>
            <a:pPr lvl="1">
              <a:lnSpc>
                <a:spcPct val="80000"/>
              </a:lnSpc>
            </a:pPr>
            <a:r>
              <a:rPr lang="en-US" sz="2400"/>
              <a:t>Explained in MIS field</a:t>
            </a:r>
          </a:p>
          <a:p>
            <a:pPr marL="0" lvl="0" indent="0">
              <a:lnSpc>
                <a:spcPct val="80000"/>
              </a:lnSpc>
              <a:buNone/>
            </a:pPr>
            <a:r>
              <a:rPr lang="en-US" sz="2200"/>
              <a:t>	</a:t>
            </a:r>
          </a:p>
        </p:txBody>
      </p:sp>
      <p:grpSp>
        <p:nvGrpSpPr>
          <p:cNvPr id="4" name="Diagram 4">
            <a:extLst>
              <a:ext uri="{FF2B5EF4-FFF2-40B4-BE49-F238E27FC236}">
                <a16:creationId xmlns:a16="http://schemas.microsoft.com/office/drawing/2014/main" id="{05F7214B-0E3C-6621-88D6-7876A53DA2B7}"/>
              </a:ext>
            </a:extLst>
          </p:cNvPr>
          <p:cNvGrpSpPr/>
          <p:nvPr/>
        </p:nvGrpSpPr>
        <p:grpSpPr>
          <a:xfrm>
            <a:off x="2512771" y="3189719"/>
            <a:ext cx="8128001" cy="3074624"/>
            <a:chOff x="2512771" y="3189719"/>
            <a:chExt cx="8128001" cy="3074624"/>
          </a:xfrm>
        </p:grpSpPr>
        <p:sp>
          <p:nvSpPr>
            <p:cNvPr id="5" name="Freeform: Shape 4">
              <a:extLst>
                <a:ext uri="{FF2B5EF4-FFF2-40B4-BE49-F238E27FC236}">
                  <a16:creationId xmlns:a16="http://schemas.microsoft.com/office/drawing/2014/main" id="{854F53E5-DF69-63B1-68F2-4B44D7AF5A34}"/>
                </a:ext>
              </a:extLst>
            </p:cNvPr>
            <p:cNvSpPr/>
            <p:nvPr/>
          </p:nvSpPr>
          <p:spPr>
            <a:xfrm>
              <a:off x="2512771" y="3189719"/>
              <a:ext cx="8128001" cy="1383578"/>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CCD2D8">
                <a:alpha val="90000"/>
              </a:srgbClr>
            </a:solidFill>
            <a:ln w="19046" cap="flat">
              <a:solidFill>
                <a:srgbClr val="CCD2D8">
                  <a:alpha val="90000"/>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6" name="Freeform: Shape 5">
              <a:extLst>
                <a:ext uri="{FF2B5EF4-FFF2-40B4-BE49-F238E27FC236}">
                  <a16:creationId xmlns:a16="http://schemas.microsoft.com/office/drawing/2014/main" id="{162AC98E-73D1-4705-EA20-3E880A986115}"/>
                </a:ext>
              </a:extLst>
            </p:cNvPr>
            <p:cNvSpPr/>
            <p:nvPr/>
          </p:nvSpPr>
          <p:spPr>
            <a:xfrm>
              <a:off x="2756605" y="3374190"/>
              <a:ext cx="2387598" cy="1014627"/>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blipFill>
              <a:blip r:embed="rId4">
                <a:alphaModFix amt="16000"/>
              </a:blip>
              <a:stretch>
                <a:fillRect/>
              </a:stretch>
            </a:blipFill>
            <a:ln w="19046" cap="flat">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Freeform: Shape 6">
              <a:extLst>
                <a:ext uri="{FF2B5EF4-FFF2-40B4-BE49-F238E27FC236}">
                  <a16:creationId xmlns:a16="http://schemas.microsoft.com/office/drawing/2014/main" id="{F812BD6B-08E4-87F7-CCBF-7932BA0A3071}"/>
                </a:ext>
              </a:extLst>
            </p:cNvPr>
            <p:cNvSpPr/>
            <p:nvPr/>
          </p:nvSpPr>
          <p:spPr>
            <a:xfrm>
              <a:off x="2756605" y="4573298"/>
              <a:ext cx="2387598" cy="1691045"/>
            </a:xfrm>
            <a:custGeom>
              <a:avLst/>
              <a:gdLst>
                <a:gd name="f0" fmla="val 10800000"/>
                <a:gd name="f1" fmla="val 5400000"/>
                <a:gd name="f2" fmla="val 180"/>
                <a:gd name="f3" fmla="val w"/>
                <a:gd name="f4" fmla="val h"/>
                <a:gd name="f5" fmla="val 0"/>
                <a:gd name="f6" fmla="val 2387600"/>
                <a:gd name="f7" fmla="val 1691042"/>
                <a:gd name="f8" fmla="val 2210041"/>
                <a:gd name="f9" fmla="val 177559"/>
                <a:gd name="f10" fmla="val 79496"/>
                <a:gd name="f11" fmla="val 1611546"/>
                <a:gd name="f12" fmla="val 1513483"/>
                <a:gd name="f13" fmla="val 2308104"/>
                <a:gd name="f14" fmla="+- 0 0 -90"/>
                <a:gd name="f15" fmla="*/ f3 1 2387600"/>
                <a:gd name="f16" fmla="*/ f4 1 1691042"/>
                <a:gd name="f17" fmla="+- f7 0 f5"/>
                <a:gd name="f18" fmla="+- f6 0 f5"/>
                <a:gd name="f19" fmla="*/ f14 f0 1"/>
                <a:gd name="f20" fmla="*/ f18 1 2387600"/>
                <a:gd name="f21" fmla="*/ f17 1 1691042"/>
                <a:gd name="f22" fmla="*/ 177559 f18 1"/>
                <a:gd name="f23" fmla="*/ 0 f17 1"/>
                <a:gd name="f24" fmla="*/ 2210041 f18 1"/>
                <a:gd name="f25" fmla="*/ 2387600 f18 1"/>
                <a:gd name="f26" fmla="*/ 177559 f17 1"/>
                <a:gd name="f27" fmla="*/ 1691042 f17 1"/>
                <a:gd name="f28" fmla="*/ 0 f18 1"/>
                <a:gd name="f29" fmla="*/ f19 1 f2"/>
                <a:gd name="f30" fmla="*/ f22 1 2387600"/>
                <a:gd name="f31" fmla="*/ f23 1 1691042"/>
                <a:gd name="f32" fmla="*/ f24 1 2387600"/>
                <a:gd name="f33" fmla="*/ f25 1 2387600"/>
                <a:gd name="f34" fmla="*/ f26 1 1691042"/>
                <a:gd name="f35" fmla="*/ f27 1 1691042"/>
                <a:gd name="f36" fmla="*/ f28 1 2387600"/>
                <a:gd name="f37" fmla="*/ f5 1 f20"/>
                <a:gd name="f38" fmla="*/ f6 1 f20"/>
                <a:gd name="f39" fmla="*/ f5 1 f21"/>
                <a:gd name="f40" fmla="*/ f7 1 f21"/>
                <a:gd name="f41" fmla="+- f29 0 f1"/>
                <a:gd name="f42" fmla="*/ f30 1 f20"/>
                <a:gd name="f43" fmla="*/ f31 1 f21"/>
                <a:gd name="f44" fmla="*/ f32 1 f20"/>
                <a:gd name="f45" fmla="*/ f33 1 f20"/>
                <a:gd name="f46" fmla="*/ f34 1 f21"/>
                <a:gd name="f47" fmla="*/ f35 1 f21"/>
                <a:gd name="f48" fmla="*/ f36 1 f20"/>
                <a:gd name="f49" fmla="*/ f37 f15 1"/>
                <a:gd name="f50" fmla="*/ f38 f15 1"/>
                <a:gd name="f51" fmla="*/ f40 f16 1"/>
                <a:gd name="f52" fmla="*/ f39 f16 1"/>
                <a:gd name="f53" fmla="*/ f42 f15 1"/>
                <a:gd name="f54" fmla="*/ f43 f16 1"/>
                <a:gd name="f55" fmla="*/ f44 f15 1"/>
                <a:gd name="f56" fmla="*/ f45 f15 1"/>
                <a:gd name="f57" fmla="*/ f46 f16 1"/>
                <a:gd name="f58" fmla="*/ f47 f16 1"/>
                <a:gd name="f59" fmla="*/ f48 f15 1"/>
              </a:gdLst>
              <a:ahLst/>
              <a:cxnLst>
                <a:cxn ang="3cd4">
                  <a:pos x="hc" y="t"/>
                </a:cxn>
                <a:cxn ang="0">
                  <a:pos x="r" y="vc"/>
                </a:cxn>
                <a:cxn ang="cd4">
                  <a:pos x="hc" y="b"/>
                </a:cxn>
                <a:cxn ang="cd2">
                  <a:pos x="l" y="vc"/>
                </a:cxn>
                <a:cxn ang="f41">
                  <a:pos x="f53" y="f54"/>
                </a:cxn>
                <a:cxn ang="f41">
                  <a:pos x="f55" y="f54"/>
                </a:cxn>
                <a:cxn ang="f41">
                  <a:pos x="f56" y="f57"/>
                </a:cxn>
                <a:cxn ang="f41">
                  <a:pos x="f56" y="f58"/>
                </a:cxn>
                <a:cxn ang="f41">
                  <a:pos x="f56" y="f58"/>
                </a:cxn>
                <a:cxn ang="f41">
                  <a:pos x="f59" y="f58"/>
                </a:cxn>
                <a:cxn ang="f41">
                  <a:pos x="f59" y="f58"/>
                </a:cxn>
                <a:cxn ang="f41">
                  <a:pos x="f59" y="f57"/>
                </a:cxn>
                <a:cxn ang="f41">
                  <a:pos x="f53" y="f54"/>
                </a:cxn>
              </a:cxnLst>
              <a:rect l="f49" t="f52" r="f50" b="f51"/>
              <a:pathLst>
                <a:path w="2387600" h="1691042">
                  <a:moveTo>
                    <a:pt x="f8" y="f7"/>
                  </a:moveTo>
                  <a:lnTo>
                    <a:pt x="f9" y="f7"/>
                  </a:lnTo>
                  <a:cubicBezTo>
                    <a:pt x="f10" y="f7"/>
                    <a:pt x="f5" y="f11"/>
                    <a:pt x="f5" y="f12"/>
                  </a:cubicBezTo>
                  <a:lnTo>
                    <a:pt x="f5" y="f5"/>
                  </a:lnTo>
                  <a:lnTo>
                    <a:pt x="f5" y="f5"/>
                  </a:lnTo>
                  <a:lnTo>
                    <a:pt x="f6" y="f5"/>
                  </a:lnTo>
                  <a:lnTo>
                    <a:pt x="f6" y="f5"/>
                  </a:lnTo>
                  <a:lnTo>
                    <a:pt x="f6" y="f12"/>
                  </a:lnTo>
                  <a:cubicBezTo>
                    <a:pt x="f6" y="f11"/>
                    <a:pt x="f13" y="f7"/>
                    <a:pt x="f8" y="f7"/>
                  </a:cubicBezTo>
                  <a:close/>
                </a:path>
              </a:pathLst>
            </a:custGeom>
            <a:solidFill>
              <a:srgbClr val="156082"/>
            </a:solidFill>
            <a:ln w="19046" cap="flat">
              <a:solidFill>
                <a:srgbClr val="FFFFFF"/>
              </a:solidFill>
              <a:prstDash val="solid"/>
              <a:miter/>
            </a:ln>
          </p:spPr>
          <p:txBody>
            <a:bodyPr vert="horz" wrap="square" lIns="236921" tIns="184909" rIns="236921" bIns="236921" anchor="t" anchorCtr="1" compatLnSpc="1">
              <a:noAutofit/>
            </a:bodyPr>
            <a:lstStyle/>
            <a:p>
              <a:pPr marL="0" marR="0" lvl="0" indent="0" algn="ctr" defTabSz="1155701"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Aptos"/>
                </a:rPr>
                <a:t>Extradition expected</a:t>
              </a:r>
            </a:p>
          </p:txBody>
        </p:sp>
        <p:sp>
          <p:nvSpPr>
            <p:cNvPr id="8" name="Freeform: Shape 7" descr="Badge Cross with solid fill">
              <a:extLst>
                <a:ext uri="{FF2B5EF4-FFF2-40B4-BE49-F238E27FC236}">
                  <a16:creationId xmlns:a16="http://schemas.microsoft.com/office/drawing/2014/main" id="{0FB7C8C9-77B2-D400-644F-9F04BFAA8A93}"/>
                </a:ext>
              </a:extLst>
            </p:cNvPr>
            <p:cNvSpPr/>
            <p:nvPr/>
          </p:nvSpPr>
          <p:spPr>
            <a:xfrm>
              <a:off x="5382963" y="3374190"/>
              <a:ext cx="2387598" cy="1014627"/>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blipFill>
              <a:blip>
                <a:alphaModFix amt="79000"/>
                <a:extLst>
                  <a:ext uri="{96DAC541-7B7A-43D3-8B79-37D633B846F1}">
                    <asvg:svgBlip xmlns:asvg="http://schemas.microsoft.com/office/drawing/2016/SVG/main" r:embed="rId5"/>
                  </a:ext>
                </a:extLst>
              </a:blip>
              <a:stretch>
                <a:fillRect/>
              </a:stretch>
            </a:blipFill>
            <a:ln w="19046" cap="flat">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9" name="Freeform: Shape 8">
              <a:extLst>
                <a:ext uri="{FF2B5EF4-FFF2-40B4-BE49-F238E27FC236}">
                  <a16:creationId xmlns:a16="http://schemas.microsoft.com/office/drawing/2014/main" id="{F1A45178-6979-8224-DA20-EB8324193FF1}"/>
                </a:ext>
              </a:extLst>
            </p:cNvPr>
            <p:cNvSpPr/>
            <p:nvPr/>
          </p:nvSpPr>
          <p:spPr>
            <a:xfrm>
              <a:off x="5382963" y="4573298"/>
              <a:ext cx="2387598" cy="1691045"/>
            </a:xfrm>
            <a:custGeom>
              <a:avLst/>
              <a:gdLst>
                <a:gd name="f0" fmla="val 10800000"/>
                <a:gd name="f1" fmla="val 5400000"/>
                <a:gd name="f2" fmla="val 180"/>
                <a:gd name="f3" fmla="val w"/>
                <a:gd name="f4" fmla="val h"/>
                <a:gd name="f5" fmla="val 0"/>
                <a:gd name="f6" fmla="val 2387600"/>
                <a:gd name="f7" fmla="val 1691042"/>
                <a:gd name="f8" fmla="val 2210041"/>
                <a:gd name="f9" fmla="val 177559"/>
                <a:gd name="f10" fmla="val 79496"/>
                <a:gd name="f11" fmla="val 1611546"/>
                <a:gd name="f12" fmla="val 1513483"/>
                <a:gd name="f13" fmla="val 2308104"/>
                <a:gd name="f14" fmla="+- 0 0 -90"/>
                <a:gd name="f15" fmla="*/ f3 1 2387600"/>
                <a:gd name="f16" fmla="*/ f4 1 1691042"/>
                <a:gd name="f17" fmla="+- f7 0 f5"/>
                <a:gd name="f18" fmla="+- f6 0 f5"/>
                <a:gd name="f19" fmla="*/ f14 f0 1"/>
                <a:gd name="f20" fmla="*/ f18 1 2387600"/>
                <a:gd name="f21" fmla="*/ f17 1 1691042"/>
                <a:gd name="f22" fmla="*/ 177559 f18 1"/>
                <a:gd name="f23" fmla="*/ 0 f17 1"/>
                <a:gd name="f24" fmla="*/ 2210041 f18 1"/>
                <a:gd name="f25" fmla="*/ 2387600 f18 1"/>
                <a:gd name="f26" fmla="*/ 177559 f17 1"/>
                <a:gd name="f27" fmla="*/ 1691042 f17 1"/>
                <a:gd name="f28" fmla="*/ 0 f18 1"/>
                <a:gd name="f29" fmla="*/ f19 1 f2"/>
                <a:gd name="f30" fmla="*/ f22 1 2387600"/>
                <a:gd name="f31" fmla="*/ f23 1 1691042"/>
                <a:gd name="f32" fmla="*/ f24 1 2387600"/>
                <a:gd name="f33" fmla="*/ f25 1 2387600"/>
                <a:gd name="f34" fmla="*/ f26 1 1691042"/>
                <a:gd name="f35" fmla="*/ f27 1 1691042"/>
                <a:gd name="f36" fmla="*/ f28 1 2387600"/>
                <a:gd name="f37" fmla="*/ f5 1 f20"/>
                <a:gd name="f38" fmla="*/ f6 1 f20"/>
                <a:gd name="f39" fmla="*/ f5 1 f21"/>
                <a:gd name="f40" fmla="*/ f7 1 f21"/>
                <a:gd name="f41" fmla="+- f29 0 f1"/>
                <a:gd name="f42" fmla="*/ f30 1 f20"/>
                <a:gd name="f43" fmla="*/ f31 1 f21"/>
                <a:gd name="f44" fmla="*/ f32 1 f20"/>
                <a:gd name="f45" fmla="*/ f33 1 f20"/>
                <a:gd name="f46" fmla="*/ f34 1 f21"/>
                <a:gd name="f47" fmla="*/ f35 1 f21"/>
                <a:gd name="f48" fmla="*/ f36 1 f20"/>
                <a:gd name="f49" fmla="*/ f37 f15 1"/>
                <a:gd name="f50" fmla="*/ f38 f15 1"/>
                <a:gd name="f51" fmla="*/ f40 f16 1"/>
                <a:gd name="f52" fmla="*/ f39 f16 1"/>
                <a:gd name="f53" fmla="*/ f42 f15 1"/>
                <a:gd name="f54" fmla="*/ f43 f16 1"/>
                <a:gd name="f55" fmla="*/ f44 f15 1"/>
                <a:gd name="f56" fmla="*/ f45 f15 1"/>
                <a:gd name="f57" fmla="*/ f46 f16 1"/>
                <a:gd name="f58" fmla="*/ f47 f16 1"/>
                <a:gd name="f59" fmla="*/ f48 f15 1"/>
              </a:gdLst>
              <a:ahLst/>
              <a:cxnLst>
                <a:cxn ang="3cd4">
                  <a:pos x="hc" y="t"/>
                </a:cxn>
                <a:cxn ang="0">
                  <a:pos x="r" y="vc"/>
                </a:cxn>
                <a:cxn ang="cd4">
                  <a:pos x="hc" y="b"/>
                </a:cxn>
                <a:cxn ang="cd2">
                  <a:pos x="l" y="vc"/>
                </a:cxn>
                <a:cxn ang="f41">
                  <a:pos x="f53" y="f54"/>
                </a:cxn>
                <a:cxn ang="f41">
                  <a:pos x="f55" y="f54"/>
                </a:cxn>
                <a:cxn ang="f41">
                  <a:pos x="f56" y="f57"/>
                </a:cxn>
                <a:cxn ang="f41">
                  <a:pos x="f56" y="f58"/>
                </a:cxn>
                <a:cxn ang="f41">
                  <a:pos x="f56" y="f58"/>
                </a:cxn>
                <a:cxn ang="f41">
                  <a:pos x="f59" y="f58"/>
                </a:cxn>
                <a:cxn ang="f41">
                  <a:pos x="f59" y="f58"/>
                </a:cxn>
                <a:cxn ang="f41">
                  <a:pos x="f59" y="f57"/>
                </a:cxn>
                <a:cxn ang="f41">
                  <a:pos x="f53" y="f54"/>
                </a:cxn>
              </a:cxnLst>
              <a:rect l="f49" t="f52" r="f50" b="f51"/>
              <a:pathLst>
                <a:path w="2387600" h="1691042">
                  <a:moveTo>
                    <a:pt x="f8" y="f7"/>
                  </a:moveTo>
                  <a:lnTo>
                    <a:pt x="f9" y="f7"/>
                  </a:lnTo>
                  <a:cubicBezTo>
                    <a:pt x="f10" y="f7"/>
                    <a:pt x="f5" y="f11"/>
                    <a:pt x="f5" y="f12"/>
                  </a:cubicBezTo>
                  <a:lnTo>
                    <a:pt x="f5" y="f5"/>
                  </a:lnTo>
                  <a:lnTo>
                    <a:pt x="f5" y="f5"/>
                  </a:lnTo>
                  <a:lnTo>
                    <a:pt x="f6" y="f5"/>
                  </a:lnTo>
                  <a:lnTo>
                    <a:pt x="f6" y="f5"/>
                  </a:lnTo>
                  <a:lnTo>
                    <a:pt x="f6" y="f12"/>
                  </a:lnTo>
                  <a:cubicBezTo>
                    <a:pt x="f6" y="f11"/>
                    <a:pt x="f13" y="f7"/>
                    <a:pt x="f8" y="f7"/>
                  </a:cubicBezTo>
                  <a:close/>
                </a:path>
              </a:pathLst>
            </a:custGeom>
            <a:solidFill>
              <a:srgbClr val="156082"/>
            </a:solidFill>
            <a:ln w="19046" cap="flat">
              <a:solidFill>
                <a:srgbClr val="FFFFFF"/>
              </a:solidFill>
              <a:prstDash val="solid"/>
              <a:miter/>
            </a:ln>
          </p:spPr>
          <p:txBody>
            <a:bodyPr vert="horz" wrap="square" lIns="236921" tIns="184909" rIns="236921" bIns="236921" anchor="t" anchorCtr="1" compatLnSpc="1">
              <a:noAutofit/>
            </a:bodyPr>
            <a:lstStyle/>
            <a:p>
              <a:pPr marL="0" marR="0" lvl="0" indent="0" algn="ctr" defTabSz="1155701"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Aptos"/>
                </a:rPr>
                <a:t>- No hit confirmation</a:t>
              </a:r>
            </a:p>
            <a:p>
              <a:pPr marL="0" marR="0" lvl="0" indent="0" algn="ctr" defTabSz="1155701"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Aptos"/>
                </a:rPr>
                <a:t>- Send AM</a:t>
              </a:r>
            </a:p>
          </p:txBody>
        </p:sp>
        <p:sp>
          <p:nvSpPr>
            <p:cNvPr id="10" name="Freeform: Shape 9" descr="Badge Tick1 with solid fill">
              <a:extLst>
                <a:ext uri="{FF2B5EF4-FFF2-40B4-BE49-F238E27FC236}">
                  <a16:creationId xmlns:a16="http://schemas.microsoft.com/office/drawing/2014/main" id="{46564A1B-233A-3626-8380-F602826DD637}"/>
                </a:ext>
              </a:extLst>
            </p:cNvPr>
            <p:cNvSpPr/>
            <p:nvPr/>
          </p:nvSpPr>
          <p:spPr>
            <a:xfrm>
              <a:off x="8009330" y="3374190"/>
              <a:ext cx="2387598" cy="1014627"/>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blipFill>
              <a:blip>
                <a:alphaModFix amt="80000"/>
                <a:extLst>
                  <a:ext uri="{96DAC541-7B7A-43D3-8B79-37D633B846F1}">
                    <asvg:svgBlip xmlns:asvg="http://schemas.microsoft.com/office/drawing/2016/SVG/main" r:embed="rId6"/>
                  </a:ext>
                </a:extLst>
              </a:blip>
              <a:stretch>
                <a:fillRect/>
              </a:stretch>
            </a:blipFill>
            <a:ln w="19046" cap="flat">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1" name="Freeform: Shape 10">
              <a:extLst>
                <a:ext uri="{FF2B5EF4-FFF2-40B4-BE49-F238E27FC236}">
                  <a16:creationId xmlns:a16="http://schemas.microsoft.com/office/drawing/2014/main" id="{6CF0185E-D660-6F37-FB25-B5AFFD96DC07}"/>
                </a:ext>
              </a:extLst>
            </p:cNvPr>
            <p:cNvSpPr/>
            <p:nvPr/>
          </p:nvSpPr>
          <p:spPr>
            <a:xfrm>
              <a:off x="8009330" y="4573298"/>
              <a:ext cx="2387598" cy="1691045"/>
            </a:xfrm>
            <a:custGeom>
              <a:avLst/>
              <a:gdLst>
                <a:gd name="f0" fmla="val 10800000"/>
                <a:gd name="f1" fmla="val 5400000"/>
                <a:gd name="f2" fmla="val 180"/>
                <a:gd name="f3" fmla="val w"/>
                <a:gd name="f4" fmla="val h"/>
                <a:gd name="f5" fmla="val 0"/>
                <a:gd name="f6" fmla="val 2387600"/>
                <a:gd name="f7" fmla="val 1691042"/>
                <a:gd name="f8" fmla="val 2210041"/>
                <a:gd name="f9" fmla="val 177559"/>
                <a:gd name="f10" fmla="val 79496"/>
                <a:gd name="f11" fmla="val 1611546"/>
                <a:gd name="f12" fmla="val 1513483"/>
                <a:gd name="f13" fmla="val 2308104"/>
                <a:gd name="f14" fmla="+- 0 0 -90"/>
                <a:gd name="f15" fmla="*/ f3 1 2387600"/>
                <a:gd name="f16" fmla="*/ f4 1 1691042"/>
                <a:gd name="f17" fmla="+- f7 0 f5"/>
                <a:gd name="f18" fmla="+- f6 0 f5"/>
                <a:gd name="f19" fmla="*/ f14 f0 1"/>
                <a:gd name="f20" fmla="*/ f18 1 2387600"/>
                <a:gd name="f21" fmla="*/ f17 1 1691042"/>
                <a:gd name="f22" fmla="*/ 177559 f18 1"/>
                <a:gd name="f23" fmla="*/ 0 f17 1"/>
                <a:gd name="f24" fmla="*/ 2210041 f18 1"/>
                <a:gd name="f25" fmla="*/ 2387600 f18 1"/>
                <a:gd name="f26" fmla="*/ 177559 f17 1"/>
                <a:gd name="f27" fmla="*/ 1691042 f17 1"/>
                <a:gd name="f28" fmla="*/ 0 f18 1"/>
                <a:gd name="f29" fmla="*/ f19 1 f2"/>
                <a:gd name="f30" fmla="*/ f22 1 2387600"/>
                <a:gd name="f31" fmla="*/ f23 1 1691042"/>
                <a:gd name="f32" fmla="*/ f24 1 2387600"/>
                <a:gd name="f33" fmla="*/ f25 1 2387600"/>
                <a:gd name="f34" fmla="*/ f26 1 1691042"/>
                <a:gd name="f35" fmla="*/ f27 1 1691042"/>
                <a:gd name="f36" fmla="*/ f28 1 2387600"/>
                <a:gd name="f37" fmla="*/ f5 1 f20"/>
                <a:gd name="f38" fmla="*/ f6 1 f20"/>
                <a:gd name="f39" fmla="*/ f5 1 f21"/>
                <a:gd name="f40" fmla="*/ f7 1 f21"/>
                <a:gd name="f41" fmla="+- f29 0 f1"/>
                <a:gd name="f42" fmla="*/ f30 1 f20"/>
                <a:gd name="f43" fmla="*/ f31 1 f21"/>
                <a:gd name="f44" fmla="*/ f32 1 f20"/>
                <a:gd name="f45" fmla="*/ f33 1 f20"/>
                <a:gd name="f46" fmla="*/ f34 1 f21"/>
                <a:gd name="f47" fmla="*/ f35 1 f21"/>
                <a:gd name="f48" fmla="*/ f36 1 f20"/>
                <a:gd name="f49" fmla="*/ f37 f15 1"/>
                <a:gd name="f50" fmla="*/ f38 f15 1"/>
                <a:gd name="f51" fmla="*/ f40 f16 1"/>
                <a:gd name="f52" fmla="*/ f39 f16 1"/>
                <a:gd name="f53" fmla="*/ f42 f15 1"/>
                <a:gd name="f54" fmla="*/ f43 f16 1"/>
                <a:gd name="f55" fmla="*/ f44 f15 1"/>
                <a:gd name="f56" fmla="*/ f45 f15 1"/>
                <a:gd name="f57" fmla="*/ f46 f16 1"/>
                <a:gd name="f58" fmla="*/ f47 f16 1"/>
                <a:gd name="f59" fmla="*/ f48 f15 1"/>
              </a:gdLst>
              <a:ahLst/>
              <a:cxnLst>
                <a:cxn ang="3cd4">
                  <a:pos x="hc" y="t"/>
                </a:cxn>
                <a:cxn ang="0">
                  <a:pos x="r" y="vc"/>
                </a:cxn>
                <a:cxn ang="cd4">
                  <a:pos x="hc" y="b"/>
                </a:cxn>
                <a:cxn ang="cd2">
                  <a:pos x="l" y="vc"/>
                </a:cxn>
                <a:cxn ang="f41">
                  <a:pos x="f53" y="f54"/>
                </a:cxn>
                <a:cxn ang="f41">
                  <a:pos x="f55" y="f54"/>
                </a:cxn>
                <a:cxn ang="f41">
                  <a:pos x="f56" y="f57"/>
                </a:cxn>
                <a:cxn ang="f41">
                  <a:pos x="f56" y="f58"/>
                </a:cxn>
                <a:cxn ang="f41">
                  <a:pos x="f56" y="f58"/>
                </a:cxn>
                <a:cxn ang="f41">
                  <a:pos x="f59" y="f58"/>
                </a:cxn>
                <a:cxn ang="f41">
                  <a:pos x="f59" y="f58"/>
                </a:cxn>
                <a:cxn ang="f41">
                  <a:pos x="f59" y="f57"/>
                </a:cxn>
                <a:cxn ang="f41">
                  <a:pos x="f53" y="f54"/>
                </a:cxn>
              </a:cxnLst>
              <a:rect l="f49" t="f52" r="f50" b="f51"/>
              <a:pathLst>
                <a:path w="2387600" h="1691042">
                  <a:moveTo>
                    <a:pt x="f8" y="f7"/>
                  </a:moveTo>
                  <a:lnTo>
                    <a:pt x="f9" y="f7"/>
                  </a:lnTo>
                  <a:cubicBezTo>
                    <a:pt x="f10" y="f7"/>
                    <a:pt x="f5" y="f11"/>
                    <a:pt x="f5" y="f12"/>
                  </a:cubicBezTo>
                  <a:lnTo>
                    <a:pt x="f5" y="f5"/>
                  </a:lnTo>
                  <a:lnTo>
                    <a:pt x="f5" y="f5"/>
                  </a:lnTo>
                  <a:lnTo>
                    <a:pt x="f6" y="f5"/>
                  </a:lnTo>
                  <a:lnTo>
                    <a:pt x="f6" y="f5"/>
                  </a:lnTo>
                  <a:lnTo>
                    <a:pt x="f6" y="f12"/>
                  </a:lnTo>
                  <a:cubicBezTo>
                    <a:pt x="f6" y="f11"/>
                    <a:pt x="f13" y="f7"/>
                    <a:pt x="f8" y="f7"/>
                  </a:cubicBezTo>
                  <a:close/>
                </a:path>
              </a:pathLst>
            </a:custGeom>
            <a:solidFill>
              <a:srgbClr val="156082"/>
            </a:solidFill>
            <a:ln w="19046" cap="flat">
              <a:solidFill>
                <a:srgbClr val="FFFFFF"/>
              </a:solidFill>
              <a:prstDash val="solid"/>
              <a:miter/>
            </a:ln>
          </p:spPr>
          <p:txBody>
            <a:bodyPr vert="horz" wrap="square" lIns="236921" tIns="184909" rIns="236921" bIns="236921" anchor="t" anchorCtr="1" compatLnSpc="1">
              <a:noAutofit/>
            </a:bodyPr>
            <a:lstStyle/>
            <a:p>
              <a:pPr marL="0" marR="0" lvl="0" indent="0" algn="ctr" defTabSz="1155701"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en-US" sz="2600" b="0" i="0" u="none" strike="noStrike" kern="1200" cap="none" spc="0" baseline="0">
                  <a:solidFill>
                    <a:srgbClr val="FFFFFF"/>
                  </a:solidFill>
                  <a:uFillTx/>
                  <a:latin typeface="Aptos"/>
                </a:rPr>
                <a:t>Send hit confirmation and locate</a:t>
              </a:r>
            </a:p>
          </p:txBody>
        </p:sp>
      </p:grpSp>
      <p:sp>
        <p:nvSpPr>
          <p:cNvPr id="12" name="TextBox 5">
            <a:extLst>
              <a:ext uri="{FF2B5EF4-FFF2-40B4-BE49-F238E27FC236}">
                <a16:creationId xmlns:a16="http://schemas.microsoft.com/office/drawing/2014/main" id="{B665929C-B8CF-11B1-D39B-8CC89FAF398D}"/>
              </a:ext>
            </a:extLst>
          </p:cNvPr>
          <p:cNvSpPr txBox="1"/>
          <p:nvPr/>
        </p:nvSpPr>
        <p:spPr>
          <a:xfrm>
            <a:off x="2790337" y="3560975"/>
            <a:ext cx="2337846" cy="70788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none" strike="noStrike" kern="1200" cap="none" spc="0" baseline="0">
                <a:solidFill>
                  <a:srgbClr val="000000"/>
                </a:solidFill>
                <a:uFillTx/>
                <a:latin typeface="Amasis MT Pro Black" pitchFamily="18"/>
              </a:rPr>
              <a:t>Another NC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none" strike="noStrike" kern="1200" cap="none" spc="0" baseline="0">
                <a:solidFill>
                  <a:srgbClr val="000000"/>
                </a:solidFill>
                <a:uFillTx/>
                <a:latin typeface="Amasis MT Pro Black" pitchFamily="18"/>
              </a:rPr>
              <a:t>agency?</a:t>
            </a:r>
          </a:p>
        </p:txBody>
      </p:sp>
      <p:sp>
        <p:nvSpPr>
          <p:cNvPr id="13" name="TextBox 6">
            <a:extLst>
              <a:ext uri="{FF2B5EF4-FFF2-40B4-BE49-F238E27FC236}">
                <a16:creationId xmlns:a16="http://schemas.microsoft.com/office/drawing/2014/main" id="{E9718CC7-3D4D-F83D-098A-8EEBE58FBDEE}"/>
              </a:ext>
            </a:extLst>
          </p:cNvPr>
          <p:cNvSpPr txBox="1"/>
          <p:nvPr/>
        </p:nvSpPr>
        <p:spPr>
          <a:xfrm>
            <a:off x="5407843" y="3407090"/>
            <a:ext cx="2337846" cy="1015660"/>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sng" strike="noStrike" kern="1200" cap="none" spc="0" baseline="0">
                <a:solidFill>
                  <a:srgbClr val="000000"/>
                </a:solidFill>
                <a:uFillTx/>
                <a:latin typeface="Amasis MT Pro Black" pitchFamily="18"/>
              </a:rPr>
              <a:t>NOT</a:t>
            </a:r>
            <a:r>
              <a:rPr lang="en-US" sz="2000" b="1" i="0" u="none" strike="noStrike" kern="1200" cap="none" spc="0" baseline="0">
                <a:solidFill>
                  <a:srgbClr val="000000"/>
                </a:solidFill>
                <a:uFillTx/>
                <a:latin typeface="Amasis MT Pro Black" pitchFamily="18"/>
              </a:rPr>
              <a:t> in extradition area?</a:t>
            </a:r>
          </a:p>
        </p:txBody>
      </p:sp>
      <p:sp>
        <p:nvSpPr>
          <p:cNvPr id="14" name="TextBox 7">
            <a:extLst>
              <a:ext uri="{FF2B5EF4-FFF2-40B4-BE49-F238E27FC236}">
                <a16:creationId xmlns:a16="http://schemas.microsoft.com/office/drawing/2014/main" id="{B6ADF7AD-DD2F-E9B0-E7EB-74E37045F769}"/>
              </a:ext>
            </a:extLst>
          </p:cNvPr>
          <p:cNvSpPr txBox="1"/>
          <p:nvPr/>
        </p:nvSpPr>
        <p:spPr>
          <a:xfrm>
            <a:off x="8118463" y="3407081"/>
            <a:ext cx="2337846" cy="1015660"/>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sng" strike="noStrike" kern="1200" cap="none" spc="0" baseline="0">
                <a:solidFill>
                  <a:srgbClr val="000000"/>
                </a:solidFill>
                <a:uFillTx/>
                <a:latin typeface="Amasis MT Pro Black" pitchFamily="18"/>
              </a:rPr>
              <a:t>ARE</a:t>
            </a:r>
            <a:r>
              <a:rPr lang="en-US" sz="2000" b="1" i="0" u="none" strike="noStrike" kern="1200" cap="none" spc="0" baseline="0">
                <a:solidFill>
                  <a:srgbClr val="000000"/>
                </a:solidFill>
                <a:uFillTx/>
                <a:latin typeface="Amasis MT Pro Black" pitchFamily="18"/>
              </a:rPr>
              <a:t> in extradition area?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4D282-DD90-957E-BEDD-AE15C027A666}"/>
              </a:ext>
            </a:extLst>
          </p:cNvPr>
          <p:cNvSpPr txBox="1">
            <a:spLocks noGrp="1"/>
          </p:cNvSpPr>
          <p:nvPr>
            <p:ph type="title"/>
          </p:nvPr>
        </p:nvSpPr>
        <p:spPr>
          <a:xfrm>
            <a:off x="1484308" y="0"/>
            <a:ext cx="10018715" cy="1752603"/>
          </a:xfrm>
        </p:spPr>
        <p:txBody>
          <a:bodyPr/>
          <a:lstStyle/>
          <a:p>
            <a:pPr lvl="0"/>
            <a:r>
              <a:rPr lang="en-US" b="1"/>
              <a:t>Wanted Person</a:t>
            </a:r>
            <a:br>
              <a:rPr lang="en-US" b="1"/>
            </a:br>
            <a:r>
              <a:rPr lang="en-US" b="1"/>
              <a:t>RESPONSES</a:t>
            </a:r>
          </a:p>
        </p:txBody>
      </p:sp>
      <p:grpSp>
        <p:nvGrpSpPr>
          <p:cNvPr id="3" name="Group 36">
            <a:extLst>
              <a:ext uri="{FF2B5EF4-FFF2-40B4-BE49-F238E27FC236}">
                <a16:creationId xmlns:a16="http://schemas.microsoft.com/office/drawing/2014/main" id="{095FB267-FC15-E19E-E28D-5C5CAD3C5D7B}"/>
              </a:ext>
            </a:extLst>
          </p:cNvPr>
          <p:cNvGrpSpPr/>
          <p:nvPr/>
        </p:nvGrpSpPr>
        <p:grpSpPr>
          <a:xfrm>
            <a:off x="1474030" y="1962091"/>
            <a:ext cx="7672607" cy="4605817"/>
            <a:chOff x="1877793" y="2493221"/>
            <a:chExt cx="5906301" cy="3179396"/>
          </a:xfrm>
        </p:grpSpPr>
        <p:sp>
          <p:nvSpPr>
            <p:cNvPr id="4" name="Rectangle 4">
              <a:extLst>
                <a:ext uri="{FF2B5EF4-FFF2-40B4-BE49-F238E27FC236}">
                  <a16:creationId xmlns:a16="http://schemas.microsoft.com/office/drawing/2014/main" id="{2D87DC9D-D45C-6DD8-89C3-7D44F95FEBA7}"/>
                </a:ext>
              </a:extLst>
            </p:cNvPr>
            <p:cNvSpPr/>
            <p:nvPr/>
          </p:nvSpPr>
          <p:spPr>
            <a:xfrm>
              <a:off x="1877793" y="2493221"/>
              <a:ext cx="5906301" cy="3179396"/>
            </a:xfrm>
            <a:prstGeom prst="rect">
              <a:avLst/>
            </a:prstGeom>
            <a:noFill/>
            <a:ln w="19046"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5" name="Freeform: Shape 5">
              <a:extLst>
                <a:ext uri="{FF2B5EF4-FFF2-40B4-BE49-F238E27FC236}">
                  <a16:creationId xmlns:a16="http://schemas.microsoft.com/office/drawing/2014/main" id="{67C1A7D2-1034-4126-4C5A-53688CC24EC4}"/>
                </a:ext>
              </a:extLst>
            </p:cNvPr>
            <p:cNvSpPr/>
            <p:nvPr/>
          </p:nvSpPr>
          <p:spPr>
            <a:xfrm>
              <a:off x="1879530" y="2724902"/>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FFFF00"/>
                </a:gs>
                <a:gs pos="100000">
                  <a:schemeClr val="bg1"/>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Wanted &amp; Missing Persons Files</a:t>
              </a:r>
            </a:p>
          </p:txBody>
        </p:sp>
        <p:sp>
          <p:nvSpPr>
            <p:cNvPr id="6" name="Freeform: Shape 7">
              <a:extLst>
                <a:ext uri="{FF2B5EF4-FFF2-40B4-BE49-F238E27FC236}">
                  <a16:creationId xmlns:a16="http://schemas.microsoft.com/office/drawing/2014/main" id="{3B9CE940-E708-3E53-D43F-EE961FD51208}"/>
                </a:ext>
              </a:extLst>
            </p:cNvPr>
            <p:cNvSpPr/>
            <p:nvPr/>
          </p:nvSpPr>
          <p:spPr>
            <a:xfrm>
              <a:off x="3389552" y="2724902"/>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Violent Person File</a:t>
              </a:r>
            </a:p>
          </p:txBody>
        </p:sp>
        <p:sp>
          <p:nvSpPr>
            <p:cNvPr id="7" name="Freeform: Shape 8">
              <a:extLst>
                <a:ext uri="{FF2B5EF4-FFF2-40B4-BE49-F238E27FC236}">
                  <a16:creationId xmlns:a16="http://schemas.microsoft.com/office/drawing/2014/main" id="{A3BBD18F-BBDB-5E44-1274-D25B5C71CF28}"/>
                </a:ext>
              </a:extLst>
            </p:cNvPr>
            <p:cNvSpPr/>
            <p:nvPr/>
          </p:nvSpPr>
          <p:spPr>
            <a:xfrm>
              <a:off x="6409614" y="2724902"/>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Foreign Fugitive File</a:t>
              </a:r>
            </a:p>
          </p:txBody>
        </p:sp>
        <p:sp>
          <p:nvSpPr>
            <p:cNvPr id="8" name="Freeform: Shape 9">
              <a:extLst>
                <a:ext uri="{FF2B5EF4-FFF2-40B4-BE49-F238E27FC236}">
                  <a16:creationId xmlns:a16="http://schemas.microsoft.com/office/drawing/2014/main" id="{53CB45A2-0AAE-EB7B-8C2A-D4CFFBBAB111}"/>
                </a:ext>
              </a:extLst>
            </p:cNvPr>
            <p:cNvSpPr/>
            <p:nvPr/>
          </p:nvSpPr>
          <p:spPr>
            <a:xfrm>
              <a:off x="1879530" y="3685827"/>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Protective Interest File</a:t>
              </a:r>
            </a:p>
          </p:txBody>
        </p:sp>
        <p:sp>
          <p:nvSpPr>
            <p:cNvPr id="9" name="Freeform: Shape 10">
              <a:extLst>
                <a:ext uri="{FF2B5EF4-FFF2-40B4-BE49-F238E27FC236}">
                  <a16:creationId xmlns:a16="http://schemas.microsoft.com/office/drawing/2014/main" id="{C5016E52-0330-0AFA-8138-C37CB234DF40}"/>
                </a:ext>
              </a:extLst>
            </p:cNvPr>
            <p:cNvSpPr/>
            <p:nvPr/>
          </p:nvSpPr>
          <p:spPr>
            <a:xfrm>
              <a:off x="3389552" y="3685827"/>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Immigration Violator File</a:t>
              </a:r>
            </a:p>
          </p:txBody>
        </p:sp>
        <p:sp>
          <p:nvSpPr>
            <p:cNvPr id="10" name="Freeform: Shape 11">
              <a:extLst>
                <a:ext uri="{FF2B5EF4-FFF2-40B4-BE49-F238E27FC236}">
                  <a16:creationId xmlns:a16="http://schemas.microsoft.com/office/drawing/2014/main" id="{C5924C7B-5C0A-1E74-DB46-3F08208FC83B}"/>
                </a:ext>
              </a:extLst>
            </p:cNvPr>
            <p:cNvSpPr/>
            <p:nvPr/>
          </p:nvSpPr>
          <p:spPr>
            <a:xfrm>
              <a:off x="4899583" y="3685827"/>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Gang File</a:t>
              </a:r>
            </a:p>
          </p:txBody>
        </p:sp>
        <p:sp>
          <p:nvSpPr>
            <p:cNvPr id="11" name="Freeform: Shape 12">
              <a:extLst>
                <a:ext uri="{FF2B5EF4-FFF2-40B4-BE49-F238E27FC236}">
                  <a16:creationId xmlns:a16="http://schemas.microsoft.com/office/drawing/2014/main" id="{91B80439-E62F-F20A-7DC8-782FBC7B570D}"/>
                </a:ext>
              </a:extLst>
            </p:cNvPr>
            <p:cNvSpPr/>
            <p:nvPr/>
          </p:nvSpPr>
          <p:spPr>
            <a:xfrm>
              <a:off x="6409614" y="3685827"/>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Threat Screening Center File</a:t>
              </a:r>
            </a:p>
          </p:txBody>
        </p:sp>
        <p:sp>
          <p:nvSpPr>
            <p:cNvPr id="12" name="Freeform: Shape 14">
              <a:extLst>
                <a:ext uri="{FF2B5EF4-FFF2-40B4-BE49-F238E27FC236}">
                  <a16:creationId xmlns:a16="http://schemas.microsoft.com/office/drawing/2014/main" id="{6631B1AE-D38B-D8C2-0118-CB1D2E0B904B}"/>
                </a:ext>
              </a:extLst>
            </p:cNvPr>
            <p:cNvSpPr/>
            <p:nvPr/>
          </p:nvSpPr>
          <p:spPr>
            <a:xfrm>
              <a:off x="1879530" y="4754944"/>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Protection Order File</a:t>
              </a:r>
            </a:p>
          </p:txBody>
        </p:sp>
        <p:sp>
          <p:nvSpPr>
            <p:cNvPr id="13" name="Freeform: Shape 15">
              <a:extLst>
                <a:ext uri="{FF2B5EF4-FFF2-40B4-BE49-F238E27FC236}">
                  <a16:creationId xmlns:a16="http://schemas.microsoft.com/office/drawing/2014/main" id="{D336DDCE-A9F5-896D-983F-F79EDC007AA4}"/>
                </a:ext>
              </a:extLst>
            </p:cNvPr>
            <p:cNvSpPr/>
            <p:nvPr/>
          </p:nvSpPr>
          <p:spPr>
            <a:xfrm>
              <a:off x="3389552" y="4754944"/>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FFFF00"/>
                </a:gs>
                <a:gs pos="100000">
                  <a:schemeClr val="bg1"/>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Sex Offender File</a:t>
              </a:r>
            </a:p>
          </p:txBody>
        </p:sp>
        <p:sp>
          <p:nvSpPr>
            <p:cNvPr id="14" name="Freeform: Shape 16">
              <a:extLst>
                <a:ext uri="{FF2B5EF4-FFF2-40B4-BE49-F238E27FC236}">
                  <a16:creationId xmlns:a16="http://schemas.microsoft.com/office/drawing/2014/main" id="{929C74DB-EBC5-35F3-5510-E79BE467753D}"/>
                </a:ext>
              </a:extLst>
            </p:cNvPr>
            <p:cNvSpPr/>
            <p:nvPr/>
          </p:nvSpPr>
          <p:spPr>
            <a:xfrm>
              <a:off x="4899583" y="4754944"/>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Supervised Release File</a:t>
              </a:r>
            </a:p>
          </p:txBody>
        </p:sp>
        <p:sp>
          <p:nvSpPr>
            <p:cNvPr id="15" name="Freeform: Shape 18">
              <a:extLst>
                <a:ext uri="{FF2B5EF4-FFF2-40B4-BE49-F238E27FC236}">
                  <a16:creationId xmlns:a16="http://schemas.microsoft.com/office/drawing/2014/main" id="{76A95238-3E72-7FA5-0B0E-63BE98A164AD}"/>
                </a:ext>
              </a:extLst>
            </p:cNvPr>
            <p:cNvSpPr/>
            <p:nvPr/>
          </p:nvSpPr>
          <p:spPr>
            <a:xfrm>
              <a:off x="6406094" y="4762588"/>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Corbel"/>
                </a:rPr>
                <a:t>Identity Theft File</a:t>
              </a:r>
            </a:p>
          </p:txBody>
        </p:sp>
        <p:sp>
          <p:nvSpPr>
            <p:cNvPr id="16" name="Freeform: Shape 35">
              <a:extLst>
                <a:ext uri="{FF2B5EF4-FFF2-40B4-BE49-F238E27FC236}">
                  <a16:creationId xmlns:a16="http://schemas.microsoft.com/office/drawing/2014/main" id="{7F79DBE0-447B-F99F-C75B-9BFB05DAEADC}"/>
                </a:ext>
              </a:extLst>
            </p:cNvPr>
            <p:cNvSpPr/>
            <p:nvPr/>
          </p:nvSpPr>
          <p:spPr>
            <a:xfrm>
              <a:off x="4899583" y="2724893"/>
              <a:ext cx="1372752" cy="628019"/>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BCDAF6"/>
                </a:gs>
                <a:gs pos="100000">
                  <a:srgbClr val="77BDEF"/>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0" cap="none" spc="0" baseline="0">
                  <a:solidFill>
                    <a:srgbClr val="000000"/>
                  </a:solidFill>
                  <a:uFillTx/>
                  <a:latin typeface="Corbel"/>
                </a:rPr>
                <a:t>NICS Denied</a:t>
              </a:r>
              <a:r>
                <a:rPr lang="en-US" sz="2200" b="0" i="0" u="none" strike="noStrike" kern="1200" cap="none" spc="0" baseline="0">
                  <a:solidFill>
                    <a:srgbClr val="000000"/>
                  </a:solidFill>
                  <a:uFillTx/>
                  <a:latin typeface="Corbel"/>
                </a:rPr>
                <a:t> File</a:t>
              </a:r>
            </a:p>
          </p:txBody>
        </p:sp>
      </p:grpSp>
      <p:grpSp>
        <p:nvGrpSpPr>
          <p:cNvPr id="17" name="Group 51">
            <a:extLst>
              <a:ext uri="{FF2B5EF4-FFF2-40B4-BE49-F238E27FC236}">
                <a16:creationId xmlns:a16="http://schemas.microsoft.com/office/drawing/2014/main" id="{99745E16-1437-308D-C4E1-6F8FEBA4ACBB}"/>
              </a:ext>
            </a:extLst>
          </p:cNvPr>
          <p:cNvGrpSpPr/>
          <p:nvPr/>
        </p:nvGrpSpPr>
        <p:grpSpPr>
          <a:xfrm>
            <a:off x="9503028" y="1796651"/>
            <a:ext cx="2322991" cy="4771257"/>
            <a:chOff x="9026554" y="2590577"/>
            <a:chExt cx="1568744" cy="3082030"/>
          </a:xfrm>
        </p:grpSpPr>
        <p:sp>
          <p:nvSpPr>
            <p:cNvPr id="18" name="Rectangle 38">
              <a:extLst>
                <a:ext uri="{FF2B5EF4-FFF2-40B4-BE49-F238E27FC236}">
                  <a16:creationId xmlns:a16="http://schemas.microsoft.com/office/drawing/2014/main" id="{6595E454-6115-38CC-4C11-C8F5C2733802}"/>
                </a:ext>
              </a:extLst>
            </p:cNvPr>
            <p:cNvSpPr/>
            <p:nvPr/>
          </p:nvSpPr>
          <p:spPr>
            <a:xfrm>
              <a:off x="9026554" y="2590577"/>
              <a:ext cx="1568744" cy="3082030"/>
            </a:xfrm>
            <a:prstGeom prst="rect">
              <a:avLst/>
            </a:prstGeom>
            <a:noFill/>
            <a:ln w="19046" cap="rnd">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19" name="Freeform: Shape 39">
              <a:extLst>
                <a:ext uri="{FF2B5EF4-FFF2-40B4-BE49-F238E27FC236}">
                  <a16:creationId xmlns:a16="http://schemas.microsoft.com/office/drawing/2014/main" id="{1FA1C41E-691E-DDDF-BEB5-6F3BA5853A93}"/>
                </a:ext>
              </a:extLst>
            </p:cNvPr>
            <p:cNvSpPr/>
            <p:nvPr/>
          </p:nvSpPr>
          <p:spPr>
            <a:xfrm>
              <a:off x="9294299" y="3793488"/>
              <a:ext cx="1091866" cy="653137"/>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FFFF00"/>
                </a:gs>
                <a:gs pos="100000">
                  <a:schemeClr val="bg1"/>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0" cap="none" spc="0" baseline="0">
                  <a:solidFill>
                    <a:srgbClr val="000000"/>
                  </a:solidFill>
                  <a:uFillTx/>
                  <a:latin typeface="Corbel"/>
                </a:rPr>
                <a:t>NC CHP File</a:t>
              </a:r>
              <a:endParaRPr lang="en-US" sz="2200" b="0" i="0" u="none" strike="noStrike" kern="1200" cap="none" spc="0" baseline="0">
                <a:solidFill>
                  <a:srgbClr val="000000"/>
                </a:solidFill>
                <a:uFillTx/>
                <a:latin typeface="Corbel"/>
              </a:endParaRPr>
            </a:p>
          </p:txBody>
        </p:sp>
        <p:sp>
          <p:nvSpPr>
            <p:cNvPr id="20" name="Freeform: Shape 40">
              <a:extLst>
                <a:ext uri="{FF2B5EF4-FFF2-40B4-BE49-F238E27FC236}">
                  <a16:creationId xmlns:a16="http://schemas.microsoft.com/office/drawing/2014/main" id="{85287B93-5BF4-E6E2-81FA-1C0A62CA03AA}"/>
                </a:ext>
              </a:extLst>
            </p:cNvPr>
            <p:cNvSpPr/>
            <p:nvPr/>
          </p:nvSpPr>
          <p:spPr>
            <a:xfrm>
              <a:off x="9280510" y="2822259"/>
              <a:ext cx="1091866" cy="653137"/>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FFFF00"/>
                </a:gs>
                <a:gs pos="100000">
                  <a:schemeClr val="bg1"/>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0" cap="none" spc="0" baseline="0">
                  <a:solidFill>
                    <a:srgbClr val="000000"/>
                  </a:solidFill>
                  <a:uFillTx/>
                  <a:latin typeface="Corbel"/>
                </a:rPr>
                <a:t>NC DAC File</a:t>
              </a:r>
              <a:endParaRPr lang="en-US" sz="2200" b="0" i="0" u="none" strike="noStrike" kern="1200" cap="none" spc="0" baseline="0">
                <a:solidFill>
                  <a:srgbClr val="000000"/>
                </a:solidFill>
                <a:uFillTx/>
                <a:latin typeface="Corbel"/>
              </a:endParaRPr>
            </a:p>
          </p:txBody>
        </p:sp>
        <p:sp>
          <p:nvSpPr>
            <p:cNvPr id="21" name="Freeform: Shape 50">
              <a:extLst>
                <a:ext uri="{FF2B5EF4-FFF2-40B4-BE49-F238E27FC236}">
                  <a16:creationId xmlns:a16="http://schemas.microsoft.com/office/drawing/2014/main" id="{DF44C102-D29D-D0D3-4A3B-FD9584C62495}"/>
                </a:ext>
              </a:extLst>
            </p:cNvPr>
            <p:cNvSpPr/>
            <p:nvPr/>
          </p:nvSpPr>
          <p:spPr>
            <a:xfrm>
              <a:off x="9280510" y="4785933"/>
              <a:ext cx="1091866" cy="653137"/>
            </a:xfrm>
            <a:custGeom>
              <a:avLst/>
              <a:gdLst>
                <a:gd name="f0" fmla="val 10800000"/>
                <a:gd name="f1" fmla="val 5400000"/>
                <a:gd name="f2" fmla="val 180"/>
                <a:gd name="f3" fmla="val w"/>
                <a:gd name="f4" fmla="val h"/>
                <a:gd name="f5" fmla="val 0"/>
                <a:gd name="f6" fmla="val 1372753"/>
                <a:gd name="f7" fmla="val 823652"/>
                <a:gd name="f8" fmla="+- 0 0 -90"/>
                <a:gd name="f9" fmla="*/ f3 1 1372753"/>
                <a:gd name="f10" fmla="*/ f4 1 823652"/>
                <a:gd name="f11" fmla="+- f7 0 f5"/>
                <a:gd name="f12" fmla="+- f6 0 f5"/>
                <a:gd name="f13" fmla="*/ f8 f0 1"/>
                <a:gd name="f14" fmla="*/ f12 1 1372753"/>
                <a:gd name="f15" fmla="*/ f11 1 823652"/>
                <a:gd name="f16" fmla="*/ 0 f12 1"/>
                <a:gd name="f17" fmla="*/ 0 f11 1"/>
                <a:gd name="f18" fmla="*/ 1372753 f12 1"/>
                <a:gd name="f19" fmla="*/ 823652 f11 1"/>
                <a:gd name="f20" fmla="*/ f13 1 f2"/>
                <a:gd name="f21" fmla="*/ f16 1 1372753"/>
                <a:gd name="f22" fmla="*/ f17 1 823652"/>
                <a:gd name="f23" fmla="*/ f18 1 1372753"/>
                <a:gd name="f24" fmla="*/ f19 1 82365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372753" h="823652">
                  <a:moveTo>
                    <a:pt x="f5" y="f5"/>
                  </a:moveTo>
                  <a:lnTo>
                    <a:pt x="f6" y="f5"/>
                  </a:lnTo>
                  <a:lnTo>
                    <a:pt x="f6" y="f7"/>
                  </a:lnTo>
                  <a:lnTo>
                    <a:pt x="f5" y="f7"/>
                  </a:lnTo>
                  <a:lnTo>
                    <a:pt x="f5" y="f5"/>
                  </a:lnTo>
                  <a:close/>
                </a:path>
              </a:pathLst>
            </a:custGeom>
            <a:gradFill>
              <a:gsLst>
                <a:gs pos="0">
                  <a:srgbClr val="FFFF00"/>
                </a:gs>
                <a:gs pos="100000">
                  <a:schemeClr val="bg1"/>
                </a:gs>
              </a:gsLst>
              <a:lin ang="5400000"/>
            </a:gradFill>
            <a:ln cap="flat">
              <a:noFill/>
              <a:prstDash val="solid"/>
            </a:ln>
          </p:spPr>
          <p:txBody>
            <a:bodyPr vert="horz" wrap="square" lIns="60963" tIns="60963" rIns="60963" bIns="60963" anchor="ctr" anchorCtr="1" compatLnSpc="1">
              <a:noAutofit/>
            </a:bodyPr>
            <a:lstStyle/>
            <a:p>
              <a:pPr marL="0" marR="0" lvl="0" indent="0" algn="ctr" defTabSz="711202" rtl="0" fontAlgn="auto" hangingPunct="1">
                <a:lnSpc>
                  <a:spcPct val="90000"/>
                </a:lnSpc>
                <a:spcBef>
                  <a:spcPts val="0"/>
                </a:spcBef>
                <a:spcAft>
                  <a:spcPts val="700"/>
                </a:spcAft>
                <a:buNone/>
                <a:tabLst/>
                <a:defRPr sz="1800" b="0" i="0" u="none" strike="noStrike" kern="0" cap="none" spc="0" baseline="0">
                  <a:solidFill>
                    <a:srgbClr val="000000"/>
                  </a:solidFill>
                  <a:uFillTx/>
                </a:defRPr>
              </a:pPr>
              <a:r>
                <a:rPr lang="en-US" sz="2200" b="0" i="0" u="none" strike="noStrike" kern="0" cap="none" spc="0" baseline="0">
                  <a:solidFill>
                    <a:srgbClr val="000000"/>
                  </a:solidFill>
                  <a:uFillTx/>
                  <a:latin typeface="Corbel"/>
                </a:rPr>
                <a:t>NC SOR File</a:t>
              </a:r>
              <a:endParaRPr lang="en-US" sz="2200" b="0" i="0" u="none" strike="noStrike" kern="1200" cap="none" spc="0" baseline="0">
                <a:solidFill>
                  <a:srgbClr val="000000"/>
                </a:solidFill>
                <a:uFillTx/>
                <a:latin typeface="Corbel"/>
              </a:endParaRPr>
            </a:p>
          </p:txBody>
        </p:sp>
      </p:grpSp>
      <p:pic>
        <p:nvPicPr>
          <p:cNvPr id="22" name="Picture 52">
            <a:extLst>
              <a:ext uri="{FF2B5EF4-FFF2-40B4-BE49-F238E27FC236}">
                <a16:creationId xmlns:a16="http://schemas.microsoft.com/office/drawing/2014/main" id="{9D43D029-DCB0-4349-D5AC-D2CDDFFD4D70}"/>
              </a:ext>
            </a:extLst>
          </p:cNvPr>
          <p:cNvPicPr>
            <a:picLocks noChangeAspect="1"/>
          </p:cNvPicPr>
          <p:nvPr/>
        </p:nvPicPr>
        <p:blipFill>
          <a:blip r:embed="rId3"/>
          <a:stretch>
            <a:fillRect/>
          </a:stretch>
        </p:blipFill>
        <p:spPr>
          <a:xfrm>
            <a:off x="1536864" y="470625"/>
            <a:ext cx="1662123" cy="1728389"/>
          </a:xfrm>
          <a:prstGeom prst="rect">
            <a:avLst/>
          </a:prstGeom>
          <a:noFill/>
          <a:ln cap="flat">
            <a:noFill/>
          </a:ln>
        </p:spPr>
      </p:pic>
      <p:pic>
        <p:nvPicPr>
          <p:cNvPr id="23" name="Picture 5">
            <a:extLst>
              <a:ext uri="{FF2B5EF4-FFF2-40B4-BE49-F238E27FC236}">
                <a16:creationId xmlns:a16="http://schemas.microsoft.com/office/drawing/2014/main" id="{1E1A692C-4F63-58B7-B792-47BA5E7A0535}"/>
              </a:ext>
            </a:extLst>
          </p:cNvPr>
          <p:cNvPicPr>
            <a:picLocks noChangeAspect="1"/>
          </p:cNvPicPr>
          <p:nvPr/>
        </p:nvPicPr>
        <p:blipFill>
          <a:blip r:embed="rId4"/>
          <a:stretch>
            <a:fillRect/>
          </a:stretch>
        </p:blipFill>
        <p:spPr>
          <a:xfrm>
            <a:off x="9780190" y="384532"/>
            <a:ext cx="1679825" cy="1679825"/>
          </a:xfrm>
          <a:prstGeom prst="rect">
            <a:avLst/>
          </a:prstGeom>
          <a:noFill/>
          <a:ln cap="flat">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22">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FB22D-EC5E-1469-2E61-B03A44C22D93}"/>
              </a:ext>
            </a:extLst>
          </p:cNvPr>
          <p:cNvSpPr txBox="1">
            <a:spLocks noGrp="1"/>
          </p:cNvSpPr>
          <p:nvPr>
            <p:ph type="title"/>
          </p:nvPr>
        </p:nvSpPr>
        <p:spPr>
          <a:xfrm>
            <a:off x="1484308" y="393566"/>
            <a:ext cx="10018715" cy="1752603"/>
          </a:xfrm>
        </p:spPr>
        <p:txBody>
          <a:bodyPr/>
          <a:lstStyle/>
          <a:p>
            <a:pPr lvl="0"/>
            <a:r>
              <a:rPr lang="en-US" b="1"/>
              <a:t>Wanted Person</a:t>
            </a:r>
            <a:br>
              <a:rPr lang="en-US" b="1"/>
            </a:br>
            <a:r>
              <a:rPr lang="en-US" b="1"/>
              <a:t>SCENARIO</a:t>
            </a:r>
          </a:p>
        </p:txBody>
      </p:sp>
      <p:sp>
        <p:nvSpPr>
          <p:cNvPr id="3" name="Content Placeholder 2">
            <a:extLst>
              <a:ext uri="{FF2B5EF4-FFF2-40B4-BE49-F238E27FC236}">
                <a16:creationId xmlns:a16="http://schemas.microsoft.com/office/drawing/2014/main" id="{0BB8D3DE-7233-2B78-1187-33B41BFA2768}"/>
              </a:ext>
            </a:extLst>
          </p:cNvPr>
          <p:cNvSpPr txBox="1">
            <a:spLocks noGrp="1"/>
          </p:cNvSpPr>
          <p:nvPr>
            <p:ph idx="1"/>
          </p:nvPr>
        </p:nvSpPr>
        <p:spPr>
          <a:xfrm>
            <a:off x="1814242" y="2146169"/>
            <a:ext cx="5387827" cy="4229913"/>
          </a:xfrm>
          <a:solidFill>
            <a:srgbClr val="163E64"/>
          </a:solidFill>
        </p:spPr>
        <p:txBody>
          <a:bodyPr/>
          <a:lstStyle/>
          <a:p>
            <a:pPr marL="0" lvl="0" indent="0">
              <a:lnSpc>
                <a:spcPct val="90000"/>
              </a:lnSpc>
              <a:buNone/>
            </a:pPr>
            <a:r>
              <a:rPr lang="en-US">
                <a:solidFill>
                  <a:srgbClr val="FFFFFF"/>
                </a:solidFill>
              </a:rPr>
              <a:t>While on patrol, an officer notices a suspicious female wandering around some abandoned buildings in a known drug area.</a:t>
            </a:r>
          </a:p>
          <a:p>
            <a:pPr marL="0" lvl="0" indent="0">
              <a:lnSpc>
                <a:spcPct val="90000"/>
              </a:lnSpc>
              <a:buNone/>
            </a:pPr>
            <a:endParaRPr lang="en-US">
              <a:solidFill>
                <a:srgbClr val="FFFFFF"/>
              </a:solidFill>
            </a:endParaRPr>
          </a:p>
          <a:p>
            <a:pPr marL="0" lvl="0" indent="0">
              <a:lnSpc>
                <a:spcPct val="90000"/>
              </a:lnSpc>
              <a:buNone/>
            </a:pPr>
            <a:r>
              <a:rPr lang="en-US">
                <a:solidFill>
                  <a:srgbClr val="FFFFFF"/>
                </a:solidFill>
              </a:rPr>
              <a:t>Suspect’s name and DOB is queried to see if she is wanted.</a:t>
            </a:r>
          </a:p>
          <a:p>
            <a:pPr marL="0" lvl="0" indent="0">
              <a:lnSpc>
                <a:spcPct val="90000"/>
              </a:lnSpc>
              <a:buNone/>
            </a:pPr>
            <a:endParaRPr lang="en-US" sz="2200">
              <a:solidFill>
                <a:srgbClr val="FFFFFF"/>
              </a:solidFill>
            </a:endParaRPr>
          </a:p>
          <a:p>
            <a:pPr lvl="0">
              <a:lnSpc>
                <a:spcPct val="90000"/>
              </a:lnSpc>
            </a:pPr>
            <a:r>
              <a:rPr lang="en-US">
                <a:solidFill>
                  <a:srgbClr val="FFFFFF"/>
                </a:solidFill>
              </a:rPr>
              <a:t>Name:	BOBBI JO SMITH</a:t>
            </a:r>
          </a:p>
          <a:p>
            <a:pPr lvl="0">
              <a:lnSpc>
                <a:spcPct val="90000"/>
              </a:lnSpc>
            </a:pPr>
            <a:r>
              <a:rPr lang="en-US">
                <a:solidFill>
                  <a:srgbClr val="FFFFFF"/>
                </a:solidFill>
              </a:rPr>
              <a:t>DOB:	03/13/1989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64844-4271-0240-64DF-DFBA27DD52DF}"/>
              </a:ext>
            </a:extLst>
          </p:cNvPr>
          <p:cNvSpPr txBox="1">
            <a:spLocks noGrp="1"/>
          </p:cNvSpPr>
          <p:nvPr>
            <p:ph type="title"/>
          </p:nvPr>
        </p:nvSpPr>
        <p:spPr>
          <a:xfrm>
            <a:off x="1467831" y="-213164"/>
            <a:ext cx="10018715" cy="1752603"/>
          </a:xfrm>
        </p:spPr>
        <p:txBody>
          <a:bodyPr/>
          <a:lstStyle/>
          <a:p>
            <a:pPr lvl="0"/>
            <a:r>
              <a:rPr lang="en-US" b="1"/>
              <a:t>Wanted Person</a:t>
            </a:r>
            <a:br>
              <a:rPr lang="en-US" b="1"/>
            </a:br>
            <a:r>
              <a:rPr lang="en-US" b="1"/>
              <a:t>TRANSACTION LOCATION</a:t>
            </a:r>
          </a:p>
        </p:txBody>
      </p:sp>
      <p:pic>
        <p:nvPicPr>
          <p:cNvPr id="3" name="Picture 6">
            <a:extLst>
              <a:ext uri="{FF2B5EF4-FFF2-40B4-BE49-F238E27FC236}">
                <a16:creationId xmlns:a16="http://schemas.microsoft.com/office/drawing/2014/main" id="{0C75341E-0DBD-3D12-00DD-41702B5B7626}"/>
              </a:ext>
            </a:extLst>
          </p:cNvPr>
          <p:cNvPicPr>
            <a:picLocks noChangeAspect="1"/>
          </p:cNvPicPr>
          <p:nvPr/>
        </p:nvPicPr>
        <p:blipFill>
          <a:blip r:embed="rId2"/>
          <a:stretch>
            <a:fillRect/>
          </a:stretch>
        </p:blipFill>
        <p:spPr>
          <a:xfrm>
            <a:off x="2023265" y="1352854"/>
            <a:ext cx="8907847" cy="5267446"/>
          </a:xfrm>
          <a:prstGeom prst="rect">
            <a:avLst/>
          </a:prstGeom>
          <a:noFill/>
          <a:ln cap="flat">
            <a:noFill/>
          </a:ln>
        </p:spPr>
      </p:pic>
      <p:sp>
        <p:nvSpPr>
          <p:cNvPr id="4" name="Oval 4">
            <a:extLst>
              <a:ext uri="{FF2B5EF4-FFF2-40B4-BE49-F238E27FC236}">
                <a16:creationId xmlns:a16="http://schemas.microsoft.com/office/drawing/2014/main" id="{883A6D7E-4AF8-A730-71AB-C979B5273BEB}"/>
              </a:ext>
            </a:extLst>
          </p:cNvPr>
          <p:cNvSpPr/>
          <p:nvPr/>
        </p:nvSpPr>
        <p:spPr>
          <a:xfrm>
            <a:off x="8798009" y="2586682"/>
            <a:ext cx="2018272" cy="41189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4F1C50A-B7F9-EE2C-D974-D791F9C67E31}"/>
              </a:ext>
            </a:extLst>
          </p:cNvPr>
          <p:cNvSpPr/>
          <p:nvPr/>
        </p:nvSpPr>
        <p:spPr>
          <a:xfrm>
            <a:off x="75373" y="85633"/>
            <a:ext cx="2346551" cy="1323438"/>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QW</a:t>
            </a:r>
          </a:p>
        </p:txBody>
      </p:sp>
      <p:pic>
        <p:nvPicPr>
          <p:cNvPr id="3" name="Picture 4">
            <a:extLst>
              <a:ext uri="{FF2B5EF4-FFF2-40B4-BE49-F238E27FC236}">
                <a16:creationId xmlns:a16="http://schemas.microsoft.com/office/drawing/2014/main" id="{62B7C1BC-3B2A-7AB6-ABA3-EB3872811864}"/>
              </a:ext>
            </a:extLst>
          </p:cNvPr>
          <p:cNvPicPr>
            <a:picLocks noChangeAspect="1"/>
          </p:cNvPicPr>
          <p:nvPr/>
        </p:nvPicPr>
        <p:blipFill>
          <a:blip r:embed="rId3"/>
          <a:stretch>
            <a:fillRect/>
          </a:stretch>
        </p:blipFill>
        <p:spPr>
          <a:xfrm>
            <a:off x="2603543" y="0"/>
            <a:ext cx="9588453" cy="6858000"/>
          </a:xfrm>
          <a:prstGeom prst="rect">
            <a:avLst/>
          </a:prstGeom>
          <a:noFill/>
          <a:ln cap="flat">
            <a:noFill/>
          </a:ln>
        </p:spPr>
      </p:pic>
      <p:sp>
        <p:nvSpPr>
          <p:cNvPr id="4" name="TextBox 5">
            <a:extLst>
              <a:ext uri="{FF2B5EF4-FFF2-40B4-BE49-F238E27FC236}">
                <a16:creationId xmlns:a16="http://schemas.microsoft.com/office/drawing/2014/main" id="{5208EF6C-1CBB-D646-4525-0025007BA207}"/>
              </a:ext>
            </a:extLst>
          </p:cNvPr>
          <p:cNvSpPr txBox="1"/>
          <p:nvPr/>
        </p:nvSpPr>
        <p:spPr>
          <a:xfrm>
            <a:off x="4526810" y="2092412"/>
            <a:ext cx="2046984"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Aptos"/>
              </a:rPr>
              <a:t>SMITH,BOBBI JO</a:t>
            </a:r>
          </a:p>
        </p:txBody>
      </p:sp>
      <p:sp>
        <p:nvSpPr>
          <p:cNvPr id="5" name="TextBox 6">
            <a:extLst>
              <a:ext uri="{FF2B5EF4-FFF2-40B4-BE49-F238E27FC236}">
                <a16:creationId xmlns:a16="http://schemas.microsoft.com/office/drawing/2014/main" id="{66DA9539-CAF0-A8D4-92D2-05F350CD8D96}"/>
              </a:ext>
            </a:extLst>
          </p:cNvPr>
          <p:cNvSpPr txBox="1"/>
          <p:nvPr/>
        </p:nvSpPr>
        <p:spPr>
          <a:xfrm>
            <a:off x="7145597" y="2361172"/>
            <a:ext cx="494672"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Aptos"/>
              </a:rPr>
              <a:t>F</a:t>
            </a:r>
          </a:p>
        </p:txBody>
      </p:sp>
      <p:sp>
        <p:nvSpPr>
          <p:cNvPr id="6" name="TextBox 7">
            <a:extLst>
              <a:ext uri="{FF2B5EF4-FFF2-40B4-BE49-F238E27FC236}">
                <a16:creationId xmlns:a16="http://schemas.microsoft.com/office/drawing/2014/main" id="{137CFD28-AE1C-26B9-6512-E011233C203C}"/>
              </a:ext>
            </a:extLst>
          </p:cNvPr>
          <p:cNvSpPr txBox="1"/>
          <p:nvPr/>
        </p:nvSpPr>
        <p:spPr>
          <a:xfrm>
            <a:off x="9794065" y="2361172"/>
            <a:ext cx="494672"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Aptos"/>
              </a:rPr>
              <a:t>W</a:t>
            </a:r>
          </a:p>
        </p:txBody>
      </p:sp>
      <p:sp>
        <p:nvSpPr>
          <p:cNvPr id="7" name="TextBox 8">
            <a:extLst>
              <a:ext uri="{FF2B5EF4-FFF2-40B4-BE49-F238E27FC236}">
                <a16:creationId xmlns:a16="http://schemas.microsoft.com/office/drawing/2014/main" id="{97B602BD-80C4-5280-BD98-CA053F69E296}"/>
              </a:ext>
            </a:extLst>
          </p:cNvPr>
          <p:cNvSpPr txBox="1"/>
          <p:nvPr/>
        </p:nvSpPr>
        <p:spPr>
          <a:xfrm>
            <a:off x="4465289" y="2697178"/>
            <a:ext cx="1189067" cy="338556"/>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0000"/>
                </a:solidFill>
                <a:uFillTx/>
                <a:latin typeface="Aptos"/>
              </a:rPr>
              <a:t>03131989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21120-C765-BD5D-A858-BDE27F22CD2D}"/>
              </a:ext>
            </a:extLst>
          </p:cNvPr>
          <p:cNvSpPr txBox="1">
            <a:spLocks noGrp="1"/>
          </p:cNvSpPr>
          <p:nvPr>
            <p:ph type="title"/>
          </p:nvPr>
        </p:nvSpPr>
        <p:spPr>
          <a:xfrm>
            <a:off x="1935805" y="-223192"/>
            <a:ext cx="8892398" cy="989781"/>
          </a:xfrm>
        </p:spPr>
        <p:txBody>
          <a:bodyPr/>
          <a:lstStyle/>
          <a:p>
            <a:pPr lvl="0"/>
            <a:r>
              <a:rPr lang="en-US" b="1"/>
              <a:t>Wanted Person RESPONSE</a:t>
            </a:r>
          </a:p>
        </p:txBody>
      </p:sp>
      <p:sp>
        <p:nvSpPr>
          <p:cNvPr id="3" name="Content Placeholder 2">
            <a:extLst>
              <a:ext uri="{FF2B5EF4-FFF2-40B4-BE49-F238E27FC236}">
                <a16:creationId xmlns:a16="http://schemas.microsoft.com/office/drawing/2014/main" id="{F59FF6BB-A4DC-23C3-8C3B-FD97F2129CA1}"/>
              </a:ext>
            </a:extLst>
          </p:cNvPr>
          <p:cNvSpPr txBox="1">
            <a:spLocks noGrp="1"/>
          </p:cNvSpPr>
          <p:nvPr>
            <p:ph idx="1"/>
          </p:nvPr>
        </p:nvSpPr>
        <p:spPr>
          <a:xfrm>
            <a:off x="1970641" y="662688"/>
            <a:ext cx="10018715" cy="4682194"/>
          </a:xfrm>
        </p:spPr>
        <p:txBody>
          <a:bodyPr>
            <a:normAutofit/>
          </a:bodyPr>
          <a:lstStyle/>
          <a:p>
            <a:pPr lvl="0">
              <a:spcBef>
                <a:spcPts val="0"/>
              </a:spcBef>
              <a:spcAft>
                <a:spcPts val="0"/>
              </a:spcAft>
              <a:buNone/>
            </a:pPr>
            <a:r>
              <a:rPr lang="en-US" sz="1800">
                <a:latin typeface="Verdana" panose="020B0604030504040204" pitchFamily="34" charset="0"/>
                <a:ea typeface="Verdana" panose="020B0604030504040204" pitchFamily="34" charset="0"/>
              </a:rPr>
              <a:t>MKE/WANTED PERSON – </a:t>
            </a:r>
            <a:r>
              <a:rPr lang="en-US" sz="1800">
                <a:solidFill>
                  <a:srgbClr val="C00000"/>
                </a:solidFill>
                <a:latin typeface="Verdana" panose="020B0604030504040204" pitchFamily="34" charset="0"/>
                <a:ea typeface="Verdana" panose="020B0604030504040204" pitchFamily="34" charset="0"/>
              </a:rPr>
              <a:t>CAUTION ARMED AND DANGEROUS</a:t>
            </a:r>
          </a:p>
          <a:p>
            <a:pPr lvl="0">
              <a:spcBef>
                <a:spcPts val="0"/>
              </a:spcBef>
              <a:spcAft>
                <a:spcPts val="0"/>
              </a:spcAft>
              <a:buNone/>
            </a:pPr>
            <a:r>
              <a:rPr lang="en-US" sz="1800">
                <a:solidFill>
                  <a:srgbClr val="03AD03"/>
                </a:solidFill>
                <a:latin typeface="Verdana" panose="020B0604030504040204" pitchFamily="34" charset="0"/>
                <a:ea typeface="Verdana" panose="020B0604030504040204" pitchFamily="34" charset="0"/>
              </a:rPr>
              <a:t>EXL/3 EXTRADITION - SURROUNDING STATES ONLY</a:t>
            </a:r>
          </a:p>
          <a:p>
            <a:pPr lvl="0">
              <a:spcBef>
                <a:spcPts val="0"/>
              </a:spcBef>
              <a:spcAft>
                <a:spcPts val="0"/>
              </a:spcAft>
              <a:buNone/>
            </a:pPr>
            <a:r>
              <a:rPr lang="en-US" sz="1800">
                <a:solidFill>
                  <a:srgbClr val="0000FF"/>
                </a:solidFill>
                <a:latin typeface="Verdana" panose="020B0604030504040204" pitchFamily="34" charset="0"/>
                <a:ea typeface="Verdana" panose="020B0604030504040204" pitchFamily="34" charset="0"/>
              </a:rPr>
              <a:t>ORI/NC0820000 </a:t>
            </a:r>
            <a:r>
              <a:rPr lang="en-US" sz="1800">
                <a:latin typeface="Verdana" panose="020B0604030504040204" pitchFamily="34" charset="0"/>
                <a:ea typeface="Verdana" panose="020B0604030504040204" pitchFamily="34" charset="0"/>
              </a:rPr>
              <a:t>NAM/SMITH,BOBBI JO  SEX/F RAC/W DOB/19890313</a:t>
            </a:r>
          </a:p>
          <a:p>
            <a:pPr lvl="0">
              <a:spcBef>
                <a:spcPts val="0"/>
              </a:spcBef>
              <a:spcAft>
                <a:spcPts val="0"/>
              </a:spcAft>
              <a:buNone/>
            </a:pPr>
            <a:r>
              <a:rPr lang="en-US" sz="1800">
                <a:latin typeface="Verdana" panose="020B0604030504040204" pitchFamily="34" charset="0"/>
                <a:ea typeface="Verdana" panose="020B0604030504040204" pitchFamily="34" charset="0"/>
              </a:rPr>
              <a:t>HGT/502 WGT/140 EYE/BLU HAI/BLN SKN/MED </a:t>
            </a:r>
            <a:r>
              <a:rPr lang="en-US" sz="1800">
                <a:solidFill>
                  <a:srgbClr val="58267E"/>
                </a:solidFill>
                <a:latin typeface="Verdana" panose="020B0604030504040204" pitchFamily="34" charset="0"/>
                <a:ea typeface="Verdana" panose="020B0604030504040204" pitchFamily="34" charset="0"/>
              </a:rPr>
              <a:t>SMT/TAT UL ARM</a:t>
            </a:r>
          </a:p>
          <a:p>
            <a:pPr lvl="0">
              <a:spcBef>
                <a:spcPts val="0"/>
              </a:spcBef>
              <a:spcAft>
                <a:spcPts val="0"/>
              </a:spcAft>
              <a:buNone/>
            </a:pPr>
            <a:r>
              <a:rPr lang="en-US" sz="1800">
                <a:latin typeface="Verdana" panose="020B0604030504040204" pitchFamily="34" charset="0"/>
                <a:ea typeface="Verdana" panose="020B0604030504040204" pitchFamily="34" charset="0"/>
              </a:rPr>
              <a:t>SOC/245351234</a:t>
            </a:r>
          </a:p>
          <a:p>
            <a:pPr lvl="0">
              <a:spcBef>
                <a:spcPts val="0"/>
              </a:spcBef>
              <a:spcAft>
                <a:spcPts val="0"/>
              </a:spcAft>
              <a:buNone/>
            </a:pPr>
            <a:r>
              <a:rPr lang="en-US" sz="1800">
                <a:latin typeface="Verdana" panose="020B0604030504040204" pitchFamily="34" charset="0"/>
                <a:ea typeface="Verdana" panose="020B0604030504040204" pitchFamily="34" charset="0"/>
              </a:rPr>
              <a:t>OLN/4839876 OLS/NC OLY/2025</a:t>
            </a:r>
          </a:p>
          <a:p>
            <a:pPr lvl="0">
              <a:spcBef>
                <a:spcPts val="0"/>
              </a:spcBef>
              <a:spcAft>
                <a:spcPts val="0"/>
              </a:spcAft>
              <a:buNone/>
            </a:pPr>
            <a:r>
              <a:rPr lang="en-US" sz="1800">
                <a:latin typeface="Verdana" panose="020B0604030504040204" pitchFamily="34" charset="0"/>
                <a:ea typeface="Verdana" panose="020B0604030504040204" pitchFamily="34" charset="0"/>
              </a:rPr>
              <a:t>OFF/COCAINE - POSSESS</a:t>
            </a:r>
          </a:p>
          <a:p>
            <a:pPr lvl="0">
              <a:spcBef>
                <a:spcPts val="0"/>
              </a:spcBef>
              <a:spcAft>
                <a:spcPts val="0"/>
              </a:spcAft>
              <a:buNone/>
            </a:pPr>
            <a:r>
              <a:rPr lang="en-US" sz="1800">
                <a:latin typeface="Verdana" panose="020B0604030504040204" pitchFamily="34" charset="0"/>
                <a:ea typeface="Verdana" panose="020B0604030504040204" pitchFamily="34" charset="0"/>
              </a:rPr>
              <a:t>DOW/20190311 OCA/20XXTEST</a:t>
            </a:r>
          </a:p>
          <a:p>
            <a:pPr lvl="0">
              <a:spcBef>
                <a:spcPts val="0"/>
              </a:spcBef>
              <a:spcAft>
                <a:spcPts val="0"/>
              </a:spcAft>
              <a:buNone/>
            </a:pPr>
            <a:r>
              <a:rPr lang="en-US" sz="1800">
                <a:latin typeface="Verdana" panose="020B0604030504040204" pitchFamily="34" charset="0"/>
                <a:ea typeface="Verdana" panose="020B0604030504040204" pitchFamily="34" charset="0"/>
              </a:rPr>
              <a:t>WNO/2019CR12345 </a:t>
            </a:r>
          </a:p>
          <a:p>
            <a:pPr marL="0" lvl="0" indent="0">
              <a:spcBef>
                <a:spcPts val="0"/>
              </a:spcBef>
              <a:spcAft>
                <a:spcPts val="0"/>
              </a:spcAft>
              <a:buNone/>
              <a:tabLst>
                <a:tab pos="511177" algn="l"/>
              </a:tabLst>
            </a:pPr>
            <a:r>
              <a:rPr lang="en-US" sz="1800">
                <a:solidFill>
                  <a:srgbClr val="C00000"/>
                </a:solidFill>
                <a:latin typeface="Verdana" panose="020B0604030504040204" pitchFamily="34" charset="0"/>
                <a:ea typeface="Verdana" panose="020B0604030504040204" pitchFamily="34" charset="0"/>
              </a:rPr>
              <a:t>MIS/ARMED AND DANGER0US, KNOWN TO CARRY 9MM</a:t>
            </a:r>
            <a:r>
              <a:rPr lang="en-US" sz="1800">
                <a:latin typeface="Verdana" panose="020B0604030504040204" pitchFamily="34" charset="0"/>
                <a:ea typeface="Verdana" panose="020B0604030504040204" pitchFamily="34" charset="0"/>
              </a:rPr>
              <a:t>,</a:t>
            </a:r>
            <a:r>
              <a:rPr lang="en-US" sz="1800">
                <a:solidFill>
                  <a:srgbClr val="C00000"/>
                </a:solidFill>
                <a:latin typeface="Verdana" panose="020B0604030504040204" pitchFamily="34" charset="0"/>
                <a:ea typeface="Verdana" panose="020B0604030504040204" pitchFamily="34" charset="0"/>
              </a:rPr>
              <a:t> </a:t>
            </a:r>
            <a:r>
              <a:rPr lang="en-US" sz="1800">
                <a:solidFill>
                  <a:srgbClr val="03AD03"/>
                </a:solidFill>
                <a:latin typeface="Verdana" panose="020B0604030504040204" pitchFamily="34" charset="0"/>
                <a:ea typeface="Verdana" panose="020B0604030504040204" pitchFamily="34" charset="0"/>
              </a:rPr>
              <a:t>EXTR FR0M SC VA TN GA 0NLY</a:t>
            </a:r>
            <a:r>
              <a:rPr lang="en-US" sz="1800">
                <a:latin typeface="Verdana" panose="020B0604030504040204" pitchFamily="34" charset="0"/>
                <a:ea typeface="Verdana" panose="020B0604030504040204" pitchFamily="34" charset="0"/>
              </a:rPr>
              <a:t>,</a:t>
            </a:r>
            <a:r>
              <a:rPr lang="en-US" sz="1800">
                <a:solidFill>
                  <a:srgbClr val="C00000"/>
                </a:solidFill>
                <a:latin typeface="Verdana" panose="020B0604030504040204" pitchFamily="34" charset="0"/>
                <a:ea typeface="Verdana" panose="020B0604030504040204" pitchFamily="34" charset="0"/>
              </a:rPr>
              <a:t> </a:t>
            </a:r>
            <a:r>
              <a:rPr lang="en-US" sz="1800">
                <a:solidFill>
                  <a:srgbClr val="58267E"/>
                </a:solidFill>
                <a:latin typeface="Verdana" panose="020B0604030504040204" pitchFamily="34" charset="0"/>
                <a:ea typeface="Verdana" panose="020B0604030504040204" pitchFamily="34" charset="0"/>
              </a:rPr>
              <a:t>TAT UL ARM IS BARCODE SAYS PRICELESS</a:t>
            </a:r>
            <a:r>
              <a:rPr lang="en-US" sz="1800">
                <a:latin typeface="Verdana" panose="020B0604030504040204" pitchFamily="34" charset="0"/>
                <a:ea typeface="Verdana" panose="020B0604030504040204" pitchFamily="34" charset="0"/>
              </a:rPr>
              <a:t>, ADDTL WARRANTS 0N FILE F0R MISD LARCENY</a:t>
            </a:r>
          </a:p>
          <a:p>
            <a:pPr lvl="0">
              <a:spcBef>
                <a:spcPts val="0"/>
              </a:spcBef>
              <a:spcAft>
                <a:spcPts val="0"/>
              </a:spcAft>
              <a:buNone/>
            </a:pPr>
            <a:r>
              <a:rPr lang="en-US" sz="1800">
                <a:latin typeface="Verdana" panose="020B0604030504040204" pitchFamily="34" charset="0"/>
                <a:ea typeface="Verdana" panose="020B0604030504040204" pitchFamily="34" charset="0"/>
              </a:rPr>
              <a:t>LIC/ABC987 LIS/NC LIY/2024 LIT/PC</a:t>
            </a:r>
          </a:p>
          <a:p>
            <a:pPr lvl="0">
              <a:spcBef>
                <a:spcPts val="0"/>
              </a:spcBef>
              <a:spcAft>
                <a:spcPts val="0"/>
              </a:spcAft>
              <a:buNone/>
            </a:pPr>
            <a:r>
              <a:rPr lang="en-US" sz="1800">
                <a:latin typeface="Verdana" panose="020B0604030504040204" pitchFamily="34" charset="0"/>
                <a:ea typeface="Verdana" panose="020B0604030504040204" pitchFamily="34" charset="0"/>
              </a:rPr>
              <a:t>VIN/1FAPP6047MH142942 VYR/2016</a:t>
            </a:r>
          </a:p>
          <a:p>
            <a:pPr lvl="0">
              <a:spcBef>
                <a:spcPts val="0"/>
              </a:spcBef>
              <a:spcAft>
                <a:spcPts val="0"/>
              </a:spcAft>
              <a:buNone/>
            </a:pPr>
            <a:r>
              <a:rPr lang="en-US" sz="1800">
                <a:latin typeface="Verdana" panose="020B0604030504040204" pitchFamily="34" charset="0"/>
                <a:ea typeface="Verdana" panose="020B0604030504040204" pitchFamily="34" charset="0"/>
              </a:rPr>
              <a:t>VMA/FORD VMO/EXP VST/4D VCO/BLK</a:t>
            </a:r>
          </a:p>
          <a:p>
            <a:pPr lvl="0">
              <a:spcBef>
                <a:spcPts val="0"/>
              </a:spcBef>
              <a:spcAft>
                <a:spcPts val="0"/>
              </a:spcAft>
              <a:buNone/>
            </a:pPr>
            <a:r>
              <a:rPr lang="en-US" sz="1800">
                <a:solidFill>
                  <a:srgbClr val="0000FF"/>
                </a:solidFill>
                <a:latin typeface="Verdana" panose="020B0604030504040204" pitchFamily="34" charset="0"/>
                <a:ea typeface="Verdana" panose="020B0604030504040204" pitchFamily="34" charset="0"/>
              </a:rPr>
              <a:t>ORI IS SAMPSON CO SO CLINTON 910 592-4141</a:t>
            </a:r>
          </a:p>
          <a:p>
            <a:pPr lvl="0">
              <a:lnSpc>
                <a:spcPct val="80000"/>
              </a:lnSpc>
              <a:spcBef>
                <a:spcPts val="0"/>
              </a:spcBef>
              <a:buNone/>
            </a:pPr>
            <a:endParaRPr lang="en-US" sz="1800">
              <a:latin typeface="Lucida Console" panose="020B0609040504020204" pitchFamily="49" charset="0"/>
            </a:endParaRPr>
          </a:p>
        </p:txBody>
      </p:sp>
      <p:sp>
        <p:nvSpPr>
          <p:cNvPr id="5" name="Rectangle 4">
            <a:extLst>
              <a:ext uri="{FF2B5EF4-FFF2-40B4-BE49-F238E27FC236}">
                <a16:creationId xmlns:a16="http://schemas.microsoft.com/office/drawing/2014/main" id="{77343573-2426-27B0-9FA0-8FDCC7E775C9}"/>
              </a:ext>
            </a:extLst>
          </p:cNvPr>
          <p:cNvSpPr/>
          <p:nvPr/>
        </p:nvSpPr>
        <p:spPr>
          <a:xfrm>
            <a:off x="1970641" y="534797"/>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pic>
        <p:nvPicPr>
          <p:cNvPr id="6" name="Picture 5">
            <a:extLst>
              <a:ext uri="{FF2B5EF4-FFF2-40B4-BE49-F238E27FC236}">
                <a16:creationId xmlns:a16="http://schemas.microsoft.com/office/drawing/2014/main" id="{F5F11442-D5CD-670B-9DBD-2D2B7D788BE4}"/>
              </a:ext>
            </a:extLst>
          </p:cNvPr>
          <p:cNvPicPr>
            <a:picLocks noChangeAspect="1"/>
          </p:cNvPicPr>
          <p:nvPr/>
        </p:nvPicPr>
        <p:blipFill>
          <a:blip r:embed="rId2"/>
          <a:stretch>
            <a:fillRect/>
          </a:stretch>
        </p:blipFill>
        <p:spPr>
          <a:xfrm>
            <a:off x="2116456" y="5141306"/>
            <a:ext cx="964663" cy="1361874"/>
          </a:xfrm>
          <a:prstGeom prst="rect">
            <a:avLst/>
          </a:prstGeom>
          <a:noFill/>
          <a:ln cap="flat">
            <a:noFill/>
          </a:ln>
        </p:spPr>
      </p:pic>
      <p:sp>
        <p:nvSpPr>
          <p:cNvPr id="7" name="Rectangle 3">
            <a:extLst>
              <a:ext uri="{FF2B5EF4-FFF2-40B4-BE49-F238E27FC236}">
                <a16:creationId xmlns:a16="http://schemas.microsoft.com/office/drawing/2014/main" id="{BC808B98-22D4-D571-A354-C33EFA11E41C}"/>
              </a:ext>
            </a:extLst>
          </p:cNvPr>
          <p:cNvSpPr/>
          <p:nvPr/>
        </p:nvSpPr>
        <p:spPr>
          <a:xfrm>
            <a:off x="2192439" y="6503180"/>
            <a:ext cx="1952458" cy="276999"/>
          </a:xfrm>
          <a:prstGeom prst="rect">
            <a:avLst/>
          </a:prstGeom>
          <a:noFill/>
          <a:ln cap="flat">
            <a:noFill/>
            <a:prstDash val="solid"/>
          </a:ln>
        </p:spPr>
        <p:txBody>
          <a:bodyPr vert="horz" wrap="none" lIns="0" tIns="0" rIns="0" bIns="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i="0" u="none" strike="noStrike" kern="1200" cap="none" spc="0" baseline="0">
                <a:solidFill>
                  <a:srgbClr val="FF0000"/>
                </a:solidFill>
                <a:uFillTx/>
                <a:latin typeface="Lucida Console" panose="020B0609040504020204" pitchFamily="49" charset="0"/>
              </a:rPr>
              <a:t>NIC:W774472802</a:t>
            </a:r>
            <a:endParaRPr lang="en-US" i="0" u="none" strike="noStrike" kern="1200" cap="none" spc="0" baseline="0">
              <a:solidFill>
                <a:srgbClr val="FFFFFF"/>
              </a:solidFill>
              <a:uFillTx/>
              <a:latin typeface="Lucida Console" panose="020B0609040504020204" pitchFamily="49"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6ABD-01BD-4263-5971-6EEAE58ED37F}"/>
              </a:ext>
            </a:extLst>
          </p:cNvPr>
          <p:cNvSpPr txBox="1">
            <a:spLocks noGrp="1"/>
          </p:cNvSpPr>
          <p:nvPr>
            <p:ph type="title"/>
          </p:nvPr>
        </p:nvSpPr>
        <p:spPr>
          <a:xfrm>
            <a:off x="3123636" y="-88559"/>
            <a:ext cx="6712345" cy="1365418"/>
          </a:xfrm>
        </p:spPr>
        <p:txBody>
          <a:bodyPr/>
          <a:lstStyle/>
          <a:p>
            <a:pPr lvl="0"/>
            <a:r>
              <a:rPr lang="en-US" b="1"/>
              <a:t>Wanted Person</a:t>
            </a:r>
            <a:br>
              <a:rPr lang="en-US" b="1"/>
            </a:br>
            <a:r>
              <a:rPr lang="en-US" b="1"/>
              <a:t>SPIN-OFF</a:t>
            </a:r>
          </a:p>
        </p:txBody>
      </p:sp>
      <p:sp>
        <p:nvSpPr>
          <p:cNvPr id="4" name="Rectangle 6">
            <a:extLst>
              <a:ext uri="{FF2B5EF4-FFF2-40B4-BE49-F238E27FC236}">
                <a16:creationId xmlns:a16="http://schemas.microsoft.com/office/drawing/2014/main" id="{F13F5C23-ACC7-452A-DAA0-FC3BD5A65A72}"/>
              </a:ext>
            </a:extLst>
          </p:cNvPr>
          <p:cNvSpPr/>
          <p:nvPr/>
        </p:nvSpPr>
        <p:spPr>
          <a:xfrm>
            <a:off x="2238195" y="1118457"/>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5" name="Rectangle 2">
            <a:extLst>
              <a:ext uri="{FF2B5EF4-FFF2-40B4-BE49-F238E27FC236}">
                <a16:creationId xmlns:a16="http://schemas.microsoft.com/office/drawing/2014/main" id="{B4E6624E-7D09-FE18-E4E4-FA27FAD916CF}"/>
              </a:ext>
            </a:extLst>
          </p:cNvPr>
          <p:cNvSpPr/>
          <p:nvPr/>
        </p:nvSpPr>
        <p:spPr>
          <a:xfrm>
            <a:off x="2479587" y="2061094"/>
            <a:ext cx="9159617" cy="3724095"/>
          </a:xfrm>
          <a:prstGeom prst="rect">
            <a:avLst/>
          </a:prstGeom>
          <a:noFill/>
          <a:ln cap="flat">
            <a:noFill/>
            <a:prstDash val="solid"/>
          </a:ln>
        </p:spPr>
        <p:txBody>
          <a:bodyPr vert="horz" wrap="square" lIns="0" tIns="0" rIns="0" bIns="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TO: SBITU     008128 20190315 00:07:04 005ECA7BC2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FROM: NC2K              20190315 00:07:04</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C00000"/>
                </a:solidFill>
                <a:uFillTx/>
                <a:latin typeface="Tahoma" pitchFamily="34"/>
              </a:rPr>
              <a:t>NO NCIC SEX OFFENDER FILE RECORD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NAM/ SMITH,BOBBI JO</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DOB/ 19890313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 END OF MESSAGE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EBC3-92E2-46DE-F0FC-83A8BD4496EE}"/>
              </a:ext>
            </a:extLst>
          </p:cNvPr>
          <p:cNvSpPr txBox="1">
            <a:spLocks noGrp="1"/>
          </p:cNvSpPr>
          <p:nvPr>
            <p:ph type="title"/>
          </p:nvPr>
        </p:nvSpPr>
        <p:spPr>
          <a:xfrm>
            <a:off x="3123636" y="-88559"/>
            <a:ext cx="6712345" cy="1365418"/>
          </a:xfrm>
        </p:spPr>
        <p:txBody>
          <a:bodyPr/>
          <a:lstStyle/>
          <a:p>
            <a:pPr lvl="0"/>
            <a:r>
              <a:rPr lang="en-US" b="1"/>
              <a:t>Wanted Person</a:t>
            </a:r>
            <a:br>
              <a:rPr lang="en-US" b="1"/>
            </a:br>
            <a:r>
              <a:rPr lang="en-US" b="1"/>
              <a:t>SPIN-OFF</a:t>
            </a:r>
          </a:p>
        </p:txBody>
      </p:sp>
      <p:sp>
        <p:nvSpPr>
          <p:cNvPr id="4" name="Rectangle 6">
            <a:extLst>
              <a:ext uri="{FF2B5EF4-FFF2-40B4-BE49-F238E27FC236}">
                <a16:creationId xmlns:a16="http://schemas.microsoft.com/office/drawing/2014/main" id="{379B3567-2675-9F2A-CE5F-DEB06FCFC682}"/>
              </a:ext>
            </a:extLst>
          </p:cNvPr>
          <p:cNvSpPr/>
          <p:nvPr/>
        </p:nvSpPr>
        <p:spPr>
          <a:xfrm>
            <a:off x="2238195" y="1118457"/>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5" name="Rectangle 2">
            <a:extLst>
              <a:ext uri="{FF2B5EF4-FFF2-40B4-BE49-F238E27FC236}">
                <a16:creationId xmlns:a16="http://schemas.microsoft.com/office/drawing/2014/main" id="{57951B33-82F8-AB33-4589-A3EEF86456E8}"/>
              </a:ext>
            </a:extLst>
          </p:cNvPr>
          <p:cNvSpPr/>
          <p:nvPr/>
        </p:nvSpPr>
        <p:spPr>
          <a:xfrm>
            <a:off x="2479587" y="2061094"/>
            <a:ext cx="9159617" cy="4401208"/>
          </a:xfrm>
          <a:prstGeom prst="rect">
            <a:avLst/>
          </a:prstGeom>
          <a:noFill/>
          <a:ln cap="flat">
            <a:noFill/>
            <a:prstDash val="solid"/>
          </a:ln>
        </p:spPr>
        <p:txBody>
          <a:bodyPr vert="horz" wrap="square" lIns="0" tIns="0" rIns="0" bIns="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TO: SBITU  008128 20190315 00:07:04 005E2ABF17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FROM: CHPINQ       20190315 00:07:04</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Completion Code: HIT000000</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C00000"/>
                </a:solidFill>
                <a:uFillTx/>
                <a:latin typeface="Tahoma" pitchFamily="34"/>
              </a:rPr>
              <a:t>NO HIT   </a:t>
            </a:r>
            <a:r>
              <a:rPr lang="en-US" sz="2200" b="0" i="0" u="none" strike="noStrike" kern="1200" cap="none" spc="0" baseline="0">
                <a:solidFill>
                  <a:srgbClr val="000000"/>
                </a:solidFill>
                <a:uFillTx/>
                <a:latin typeface="Tahoma" pitchFamily="34"/>
              </a:rPr>
              <a:t>(QCG)</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*****************************************************This </a:t>
            </a:r>
            <a:r>
              <a:rPr lang="en-US" sz="2200" b="0" i="0" u="none" strike="noStrike" kern="1200" cap="none" spc="0" baseline="0">
                <a:solidFill>
                  <a:srgbClr val="C00000"/>
                </a:solidFill>
                <a:uFillTx/>
                <a:latin typeface="Tahoma" pitchFamily="34"/>
              </a:rPr>
              <a:t>Concealed Handgun Permit Response </a:t>
            </a:r>
            <a:r>
              <a:rPr lang="en-US" sz="2200" b="0" i="0" u="none" strike="noStrike" kern="1200" cap="none" spc="0" baseline="0">
                <a:solidFill>
                  <a:srgbClr val="000000"/>
                </a:solidFill>
                <a:uFillTx/>
                <a:latin typeface="Tahoma" pitchFamily="34"/>
              </a:rPr>
              <a:t>Is Based On Input Of: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Name: SMITH,BOBBI JO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Date Of Birth: 03-13-1989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**********************END OF RECORD*****************</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D60B9-622D-08F5-0C95-A87C73028B4A}"/>
              </a:ext>
            </a:extLst>
          </p:cNvPr>
          <p:cNvSpPr txBox="1">
            <a:spLocks noGrp="1"/>
          </p:cNvSpPr>
          <p:nvPr>
            <p:ph type="title"/>
          </p:nvPr>
        </p:nvSpPr>
        <p:spPr>
          <a:xfrm>
            <a:off x="3123636" y="-88559"/>
            <a:ext cx="6712345" cy="1365418"/>
          </a:xfrm>
        </p:spPr>
        <p:txBody>
          <a:bodyPr/>
          <a:lstStyle/>
          <a:p>
            <a:pPr lvl="0"/>
            <a:r>
              <a:rPr lang="en-US" b="1"/>
              <a:t>Wanted Person</a:t>
            </a:r>
            <a:br>
              <a:rPr lang="en-US" b="1"/>
            </a:br>
            <a:r>
              <a:rPr lang="en-US" b="1"/>
              <a:t>SPIN-OFF</a:t>
            </a:r>
          </a:p>
        </p:txBody>
      </p:sp>
      <p:sp>
        <p:nvSpPr>
          <p:cNvPr id="4" name="Rectangle 6">
            <a:extLst>
              <a:ext uri="{FF2B5EF4-FFF2-40B4-BE49-F238E27FC236}">
                <a16:creationId xmlns:a16="http://schemas.microsoft.com/office/drawing/2014/main" id="{B592A2C9-84BA-1D54-6560-943089ADBACE}"/>
              </a:ext>
            </a:extLst>
          </p:cNvPr>
          <p:cNvSpPr/>
          <p:nvPr/>
        </p:nvSpPr>
        <p:spPr>
          <a:xfrm>
            <a:off x="2238195" y="1118457"/>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5" name="Rectangle 2">
            <a:extLst>
              <a:ext uri="{FF2B5EF4-FFF2-40B4-BE49-F238E27FC236}">
                <a16:creationId xmlns:a16="http://schemas.microsoft.com/office/drawing/2014/main" id="{80694BE5-910F-F72E-27E7-113B280C9523}"/>
              </a:ext>
            </a:extLst>
          </p:cNvPr>
          <p:cNvSpPr/>
          <p:nvPr/>
        </p:nvSpPr>
        <p:spPr>
          <a:xfrm>
            <a:off x="2479587" y="2061094"/>
            <a:ext cx="9159617" cy="4062651"/>
          </a:xfrm>
          <a:prstGeom prst="rect">
            <a:avLst/>
          </a:prstGeom>
          <a:noFill/>
          <a:ln cap="flat">
            <a:noFill/>
            <a:prstDash val="solid"/>
          </a:ln>
        </p:spPr>
        <p:txBody>
          <a:bodyPr vert="horz" wrap="square" lIns="0" tIns="0" rIns="0" bIns="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TO: SBITU   001733 20190315 00:07:07   005E2ABF17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FROM: SORINQ       20190315 00:07:07</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Completion Code:  HIT000000</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C00000"/>
                </a:solidFill>
                <a:uFillTx/>
                <a:latin typeface="Tahoma" pitchFamily="34"/>
              </a:rPr>
              <a:t>NO HIT </a:t>
            </a:r>
            <a:r>
              <a:rPr lang="en-US" sz="2200" b="0" i="0" u="none" strike="noStrike" kern="1200" cap="none" spc="0" baseline="0">
                <a:solidFill>
                  <a:srgbClr val="000000"/>
                </a:solidFill>
                <a:uFillTx/>
                <a:latin typeface="Tahoma" pitchFamily="34"/>
              </a:rPr>
              <a:t>(QSO)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C00000"/>
                </a:solidFill>
                <a:uFillTx/>
                <a:latin typeface="Tahoma" pitchFamily="34"/>
              </a:rPr>
              <a:t>SOR Response </a:t>
            </a:r>
            <a:r>
              <a:rPr lang="en-US" sz="2200" b="0" i="0" u="none" strike="noStrike" kern="1200" cap="none" spc="0" baseline="0">
                <a:solidFill>
                  <a:srgbClr val="000000"/>
                </a:solidFill>
                <a:uFillTx/>
                <a:latin typeface="Tahoma" pitchFamily="34"/>
              </a:rPr>
              <a:t>Is Based On Input Of:</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Name: SMITH,BOBBI JO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Birthdate: 03-13-1989</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200" b="0" i="0" u="none" strike="noStrike" kern="1200" cap="none" spc="0" baseline="0">
                <a:solidFill>
                  <a:srgbClr val="000000"/>
                </a:solidFill>
                <a:uFillTx/>
                <a:latin typeface="Tahoma" pitchFamily="34"/>
              </a:rPr>
              <a:t>****************** END OF MESSAGE ****************</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D0720-2198-39ED-3CDF-D14956801F2D}"/>
              </a:ext>
            </a:extLst>
          </p:cNvPr>
          <p:cNvSpPr txBox="1">
            <a:spLocks noGrp="1"/>
          </p:cNvSpPr>
          <p:nvPr>
            <p:ph type="title"/>
          </p:nvPr>
        </p:nvSpPr>
        <p:spPr>
          <a:xfrm>
            <a:off x="3123636" y="-88559"/>
            <a:ext cx="6712345" cy="1365418"/>
          </a:xfrm>
        </p:spPr>
        <p:txBody>
          <a:bodyPr/>
          <a:lstStyle/>
          <a:p>
            <a:pPr lvl="0"/>
            <a:r>
              <a:rPr lang="en-US" b="1"/>
              <a:t>Wanted Person</a:t>
            </a:r>
            <a:br>
              <a:rPr lang="en-US" b="1"/>
            </a:br>
            <a:r>
              <a:rPr lang="en-US" b="1"/>
              <a:t>SPIN-OFF</a:t>
            </a:r>
          </a:p>
        </p:txBody>
      </p:sp>
      <p:sp>
        <p:nvSpPr>
          <p:cNvPr id="4" name="Rectangle 6">
            <a:extLst>
              <a:ext uri="{FF2B5EF4-FFF2-40B4-BE49-F238E27FC236}">
                <a16:creationId xmlns:a16="http://schemas.microsoft.com/office/drawing/2014/main" id="{E2A1CF76-46F1-F282-72C4-5E1F63F91038}"/>
              </a:ext>
            </a:extLst>
          </p:cNvPr>
          <p:cNvSpPr/>
          <p:nvPr/>
        </p:nvSpPr>
        <p:spPr>
          <a:xfrm>
            <a:off x="2238195" y="1118457"/>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5" name="Rectangle 2">
            <a:extLst>
              <a:ext uri="{FF2B5EF4-FFF2-40B4-BE49-F238E27FC236}">
                <a16:creationId xmlns:a16="http://schemas.microsoft.com/office/drawing/2014/main" id="{8A881529-FF70-CB08-7D05-B584CF20CC48}"/>
              </a:ext>
            </a:extLst>
          </p:cNvPr>
          <p:cNvSpPr/>
          <p:nvPr/>
        </p:nvSpPr>
        <p:spPr>
          <a:xfrm>
            <a:off x="2238195" y="993054"/>
            <a:ext cx="9159617" cy="5950347"/>
          </a:xfrm>
          <a:prstGeom prst="rect">
            <a:avLst/>
          </a:prstGeom>
          <a:noFill/>
          <a:ln cap="flat">
            <a:noFill/>
            <a:prstDash val="solid"/>
          </a:ln>
        </p:spPr>
        <p:txBody>
          <a:bodyPr vert="horz" wrap="square" lIns="0" tIns="0" rIns="0" bIns="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Lucida Console" panose="020B0609040504020204" pitchFamily="49" charset="0"/>
            </a:endParaRPr>
          </a:p>
          <a:p>
            <a:pPr marL="0" marR="0" lvl="0" indent="0" algn="ctr" defTabSz="914400" rtl="0" fontAlgn="auto" hangingPunct="0">
              <a:lnSpc>
                <a:spcPct val="100000"/>
              </a:lnSpc>
              <a:spcBef>
                <a:spcPts val="40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i="0" u="none" strike="noStrike" kern="1200" cap="none" spc="0" baseline="0">
                <a:effectLst>
                  <a:outerShdw dist="38096" dir="2700000">
                    <a:srgbClr val="000000"/>
                  </a:outerShdw>
                </a:effectLst>
                <a:uFillTx/>
                <a:latin typeface="Lucida Console" panose="020B0609040504020204" pitchFamily="49" charset="0"/>
                <a:ea typeface="Tahoma" pitchFamily="34"/>
                <a:cs typeface="Tahoma" pitchFamily="34"/>
              </a:rPr>
              <a:t>North Carolina Department of Adult Corrections File – DAC</a:t>
            </a:r>
          </a:p>
          <a:p>
            <a:pPr marL="0" marR="0" lvl="0" indent="0" algn="ctr" defTabSz="914400" rtl="0" fontAlgn="auto" hangingPunct="0">
              <a:lnSpc>
                <a:spcPct val="100000"/>
              </a:lnSpc>
              <a:spcBef>
                <a:spcPts val="40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1"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Name               Race/Eth                    Sex              DOB</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SMITH,BOBBI JO     White/Not Hispanic          Female           1989-03-13    </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Height             Weight                      Eye Color        Hair Color</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5’02               140                         Blue             Blonde      </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SMT</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TAT UL ARM/SCAR ABDOMEN </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AKA</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NAME: SMITH, BARBARA</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SID             FBI               DAC               OLN                    </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NC0846841A      459864MB6         1039730           NC4839876   </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1" u="none" strike="noStrike" kern="1200" cap="none" spc="0" baseline="0">
                <a:solidFill>
                  <a:srgbClr val="000000"/>
                </a:solidFill>
                <a:uFillTx/>
                <a:latin typeface="Lucida Console" panose="020B0609040504020204" pitchFamily="49" charset="0"/>
                <a:ea typeface="Tahoma" pitchFamily="34"/>
                <a:cs typeface="Tahoma" pitchFamily="34"/>
              </a:rPr>
              <a:t>**If incarcerated, facility would be listed here.**    </a:t>
            </a:r>
          </a:p>
          <a:p>
            <a:pPr marL="0" marR="0" lvl="0" indent="0" algn="l" defTabSz="914400" rtl="0" fontAlgn="auto" hangingPunct="0">
              <a:lnSpc>
                <a:spcPct val="100000"/>
              </a:lnSpc>
              <a:spcBef>
                <a:spcPts val="0"/>
              </a:spcBef>
              <a:spcAft>
                <a:spcPts val="0"/>
              </a:spcAft>
              <a:buClr>
                <a:srgbClr val="0BD0D9"/>
              </a:buClr>
              <a:buSzPct val="95000"/>
              <a:buFont typeface="Wingdings 2" pitchFamily="18"/>
              <a:buChar char=""/>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endParaRPr lang="en-US" sz="1600" b="0" i="0" u="none" strike="noStrike" kern="1200" cap="none" spc="0" baseline="0">
              <a:solidFill>
                <a:srgbClr val="000000"/>
              </a:solidFill>
              <a:uFillTx/>
              <a:latin typeface="Lucida Console" panose="020B0609040504020204" pitchFamily="49" charset="0"/>
              <a:ea typeface="Tahoma" pitchFamily="34"/>
              <a:cs typeface="Tahoma" pitchFamily="34"/>
            </a:endParaRP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DAC Discharged Inmate: 07/17/2018</a:t>
            </a:r>
          </a:p>
          <a:p>
            <a:pPr marL="0" marR="0" lvl="0" indent="0" algn="l" defTabSz="914400" rtl="0" fontAlgn="auto" hangingPunct="0">
              <a:lnSpc>
                <a:spcPct val="100000"/>
              </a:lnSpc>
              <a:spcBef>
                <a:spcPts val="0"/>
              </a:spcBef>
              <a:spcAft>
                <a:spcPts val="0"/>
              </a:spcAft>
              <a:buNone/>
              <a:tabLst>
                <a:tab pos="581028" algn="l"/>
                <a:tab pos="1163638" algn="l"/>
                <a:tab pos="1744666" algn="l"/>
                <a:tab pos="2327276" algn="l"/>
                <a:tab pos="2908304" algn="l"/>
                <a:tab pos="3489322" algn="l"/>
                <a:tab pos="4071942" algn="l"/>
                <a:tab pos="4652960" algn="l"/>
                <a:tab pos="5235570" algn="l"/>
                <a:tab pos="5816598" algn="l"/>
                <a:tab pos="6397627" algn="l"/>
                <a:tab pos="6980236" algn="l"/>
                <a:tab pos="7561265" algn="l"/>
                <a:tab pos="8143875" algn="l"/>
                <a:tab pos="8724903" algn="l"/>
                <a:tab pos="9305921" algn="l"/>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Lucida Console" panose="020B0609040504020204" pitchFamily="49" charset="0"/>
                <a:ea typeface="Tahoma" pitchFamily="34"/>
                <a:cs typeface="Tahoma" pitchFamily="34"/>
              </a:rPr>
              <a:t>DAC Discharged Probation/Parole: 10/14/2019</a:t>
            </a:r>
          </a:p>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2200" b="0" i="0" u="none" strike="noStrike" kern="1200" cap="none" spc="0" baseline="0">
              <a:solidFill>
                <a:srgbClr val="000000"/>
              </a:solidFill>
              <a:uFillTx/>
              <a:latin typeface="Tahoma" pitchFamily="3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9000"/>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CC82-81EA-F9E7-1D1E-1168B386E6FF}"/>
              </a:ext>
            </a:extLst>
          </p:cNvPr>
          <p:cNvSpPr>
            <a:spLocks noGrp="1"/>
          </p:cNvSpPr>
          <p:nvPr>
            <p:ph type="title"/>
          </p:nvPr>
        </p:nvSpPr>
        <p:spPr>
          <a:xfrm>
            <a:off x="1484308" y="190492"/>
            <a:ext cx="10018715" cy="1752603"/>
          </a:xfrm>
        </p:spPr>
        <p:txBody>
          <a:bodyPr/>
          <a:lstStyle/>
          <a:p>
            <a:r>
              <a:rPr lang="en-US" b="1"/>
              <a:t>NICS Denied Transaction File</a:t>
            </a:r>
          </a:p>
        </p:txBody>
      </p:sp>
      <p:graphicFrame>
        <p:nvGraphicFramePr>
          <p:cNvPr id="1028" name="Content Placeholder 2">
            <a:extLst>
              <a:ext uri="{FF2B5EF4-FFF2-40B4-BE49-F238E27FC236}">
                <a16:creationId xmlns:a16="http://schemas.microsoft.com/office/drawing/2014/main" id="{E2C4013F-877D-CF04-D181-9F8E4F81FBDF}"/>
              </a:ext>
            </a:extLst>
          </p:cNvPr>
          <p:cNvGraphicFramePr>
            <a:graphicFrameLocks noGrp="1"/>
          </p:cNvGraphicFramePr>
          <p:nvPr>
            <p:ph idx="1"/>
            <p:extLst>
              <p:ext uri="{D42A27DB-BD31-4B8C-83A1-F6EECF244321}">
                <p14:modId xmlns:p14="http://schemas.microsoft.com/office/powerpoint/2010/main" val="683369001"/>
              </p:ext>
            </p:extLst>
          </p:nvPr>
        </p:nvGraphicFramePr>
        <p:xfrm>
          <a:off x="1412241" y="1822213"/>
          <a:ext cx="10544614" cy="3914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Instant Criminal Background Check ...">
            <a:extLst>
              <a:ext uri="{FF2B5EF4-FFF2-40B4-BE49-F238E27FC236}">
                <a16:creationId xmlns:a16="http://schemas.microsoft.com/office/drawing/2014/main" id="{81399D88-9071-1DE9-BD5A-C231922CC3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34189" y="461460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866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AB30D-1474-6EA6-6C6B-73734F03B63D}"/>
              </a:ext>
            </a:extLst>
          </p:cNvPr>
          <p:cNvSpPr txBox="1"/>
          <p:nvPr/>
        </p:nvSpPr>
        <p:spPr>
          <a:xfrm>
            <a:off x="599480" y="1106555"/>
            <a:ext cx="11213142" cy="5120376"/>
          </a:xfrm>
          <a:prstGeom prst="rect">
            <a:avLst/>
          </a:prstGeom>
          <a:solidFill>
            <a:schemeClr val="bg1"/>
          </a:solidFill>
        </p:spPr>
        <p:txBody>
          <a:bodyPr wrap="square">
            <a:spAutoFit/>
          </a:bodyPr>
          <a:lstStyle/>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NOTICE: DO NOT DETAIN OR ARREST BASED ON THIS HIT.  THE DATE OF NATIONAL INSTANT CRIMINAL BACKGROUND CHECK SYSTEM (NICS) DENIAL </a:t>
            </a:r>
            <a:r>
              <a:rPr lang="en-US" sz="1600" b="1">
                <a:solidFill>
                  <a:srgbClr val="000000"/>
                </a:solidFill>
                <a:effectLst/>
                <a:latin typeface="Verdana" panose="020B0604030504040204" pitchFamily="34" charset="0"/>
                <a:ea typeface="Aptos" panose="020B0004020202020204" pitchFamily="34" charset="0"/>
                <a:cs typeface="Times New Roman" panose="02020603050405020304" pitchFamily="18" charset="0"/>
              </a:rPr>
              <a:t>(DND)</a:t>
            </a: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 PROVIDED IN THIS RECORD IS THE DATE THE SUBJECT WAS DENIED BY THE NICS FROM THE RECEIPT AND/OR THE POSSESSION OF A FIREARM OR THE ISSUANCE OF A FIREARMOR EXPLOSIVES PERMIT PURSUANT TO STATE AND/OR FEDERAL LAW.</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lnSpc>
                <a:spcPct val="115000"/>
              </a:lnSpc>
              <a:buNone/>
            </a:pPr>
            <a:r>
              <a:rPr lang="en-US" sz="1800">
                <a:effectLst/>
                <a:latin typeface="Verdana" panose="020B0604030504040204" pitchFamily="34" charset="0"/>
                <a:ea typeface="Aptos" panose="020B0004020202020204" pitchFamily="34" charset="0"/>
                <a:cs typeface="Times New Roman" panose="02020603050405020304" pitchFamily="18" charset="0"/>
              </a:rPr>
              <a:t> </a:t>
            </a: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HOWEVER, IT IS POSSIBLE THIS SUBJECT MAY NO LONGER BE A PROHIBITED PERSON. DISSEMINATION OF SUPPLEMENTARY INFORMATION BY THE DENYING AGENCY MAY BE LIMITED UNDER STATE OR FEDERAL LAW.</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buNone/>
            </a:pPr>
            <a:r>
              <a:rPr lang="en-US" sz="1600">
                <a:effectLst/>
                <a:latin typeface="Verdana" panose="020B0604030504040204" pitchFamily="34" charset="0"/>
                <a:ea typeface="Aptos" panose="020B0004020202020204" pitchFamily="34" charset="0"/>
                <a:cs typeface="Times New Roman" panose="02020603050405020304" pitchFamily="18" charset="0"/>
              </a:rPr>
              <a:t> </a:t>
            </a: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MKE/NICS DENIED TRANSACTION FILE</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ORI/NC1050000  NAM/SMITH,DANIEL  SEX/M  RAC/U  POB/NC</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DOB/19950419  HGT/601  WGT/180  CTZ/US</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SOP/NC  SOR/NC  DND/20220520</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NTN/162H84VBL</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NIC/E543213252  DTE/20220520 1233 EDT  DLU/20220520 1233 EDT</a:t>
            </a:r>
            <a:endParaRPr lang="en-US" sz="1600">
              <a:effectLst/>
              <a:latin typeface="Verdana" panose="020B0604030504040204" pitchFamily="34" charset="0"/>
              <a:ea typeface="Aptos" panose="020B0004020202020204" pitchFamily="34" charset="0"/>
              <a:cs typeface="Times New Roman" panose="02020603050405020304" pitchFamily="18" charset="0"/>
            </a:endParaRPr>
          </a:p>
          <a:p>
            <a:pPr marL="0" marR="27305" indent="0">
              <a:lnSpc>
                <a:spcPct val="115000"/>
              </a:lnSpc>
              <a:buNone/>
            </a:pPr>
            <a:r>
              <a:rPr lang="en-US" sz="1800">
                <a:effectLst/>
                <a:latin typeface="Verdana" panose="020B0604030504040204" pitchFamily="34" charset="0"/>
                <a:ea typeface="Aptos" panose="020B0004020202020204" pitchFamily="34" charset="0"/>
                <a:cs typeface="Times New Roman" panose="02020603050405020304" pitchFamily="18" charset="0"/>
              </a:rPr>
              <a:t> </a:t>
            </a:r>
          </a:p>
          <a:p>
            <a:pPr marL="0" marR="27305" indent="0">
              <a:spcBef>
                <a:spcPts val="200"/>
              </a:spcBef>
              <a:buNone/>
            </a:pPr>
            <a:r>
              <a:rPr lang="en-US" sz="1600">
                <a:solidFill>
                  <a:srgbClr val="000000"/>
                </a:solidFill>
                <a:effectLst/>
                <a:latin typeface="Verdana" panose="020B0604030504040204" pitchFamily="34" charset="0"/>
                <a:ea typeface="Aptos" panose="020B0004020202020204" pitchFamily="34" charset="0"/>
                <a:cs typeface="Times New Roman" panose="02020603050405020304" pitchFamily="18" charset="0"/>
              </a:rPr>
              <a:t>*** THE INFORMATION DISPLAYED IN THIS RECORD IS A POSSIBLE MATCH TO THEINDIVIDUAL QUERIED. THIS MATCH IS BASED ON NAME AND DESCRIPTIVE DATA ONLY.NO LAW ENFORCEMENT ACTION SHOULD BE INITIATED BASED SOLELY ON THISINFORMATION.</a:t>
            </a:r>
            <a:endParaRPr lang="en-US" sz="1600">
              <a:effectLst/>
              <a:latin typeface="Verdana" panose="020B0604030504040204" pitchFamily="34" charset="0"/>
              <a:ea typeface="Aptos" panose="020B000402020202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45210439-9EAC-A29B-0853-C78BD5F6F528}"/>
              </a:ext>
            </a:extLst>
          </p:cNvPr>
          <p:cNvSpPr txBox="1">
            <a:spLocks/>
          </p:cNvSpPr>
          <p:nvPr/>
        </p:nvSpPr>
        <p:spPr>
          <a:xfrm>
            <a:off x="1484308" y="167326"/>
            <a:ext cx="10018715" cy="1752603"/>
          </a:xfrm>
          <a:prstGeom prst="rect">
            <a:avLst/>
          </a:prstGeom>
        </p:spPr>
        <p:txBody>
          <a:bodyPr/>
          <a:lst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a:lstStyle>
          <a:p>
            <a:r>
              <a:rPr lang="en-US" b="1"/>
              <a:t>NICS Denied File Response Example</a:t>
            </a:r>
          </a:p>
        </p:txBody>
      </p:sp>
      <p:sp>
        <p:nvSpPr>
          <p:cNvPr id="6" name="Rectangle 6">
            <a:extLst>
              <a:ext uri="{FF2B5EF4-FFF2-40B4-BE49-F238E27FC236}">
                <a16:creationId xmlns:a16="http://schemas.microsoft.com/office/drawing/2014/main" id="{4FA948C9-3C66-2D83-EB96-D01377541825}"/>
              </a:ext>
            </a:extLst>
          </p:cNvPr>
          <p:cNvSpPr/>
          <p:nvPr/>
        </p:nvSpPr>
        <p:spPr>
          <a:xfrm>
            <a:off x="2082302" y="741385"/>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510650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99E-2A34-6976-F175-A830F05A95F4}"/>
              </a:ext>
            </a:extLst>
          </p:cNvPr>
          <p:cNvSpPr>
            <a:spLocks noGrp="1"/>
          </p:cNvSpPr>
          <p:nvPr>
            <p:ph type="title"/>
          </p:nvPr>
        </p:nvSpPr>
        <p:spPr>
          <a:xfrm>
            <a:off x="1484308" y="-190502"/>
            <a:ext cx="10018715" cy="1752603"/>
          </a:xfrm>
        </p:spPr>
        <p:txBody>
          <a:bodyPr/>
          <a:lstStyle/>
          <a:p>
            <a:r>
              <a:rPr lang="en-US" b="1"/>
              <a:t>Query Corrections Transaction</a:t>
            </a:r>
          </a:p>
        </p:txBody>
      </p:sp>
      <p:graphicFrame>
        <p:nvGraphicFramePr>
          <p:cNvPr id="6" name="Content Placeholder 5">
            <a:extLst>
              <a:ext uri="{FF2B5EF4-FFF2-40B4-BE49-F238E27FC236}">
                <a16:creationId xmlns:a16="http://schemas.microsoft.com/office/drawing/2014/main" id="{A79838BC-6422-9253-A83D-03D3CCD984C7}"/>
              </a:ext>
            </a:extLst>
          </p:cNvPr>
          <p:cNvGraphicFramePr>
            <a:graphicFrameLocks noGrp="1"/>
          </p:cNvGraphicFramePr>
          <p:nvPr>
            <p:ph idx="1"/>
            <p:extLst>
              <p:ext uri="{D42A27DB-BD31-4B8C-83A1-F6EECF244321}">
                <p14:modId xmlns:p14="http://schemas.microsoft.com/office/powerpoint/2010/main" val="3666245670"/>
              </p:ext>
            </p:extLst>
          </p:nvPr>
        </p:nvGraphicFramePr>
        <p:xfrm>
          <a:off x="1296338" y="1499286"/>
          <a:ext cx="10394654" cy="48706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57819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Query Corrections</a:t>
            </a:r>
            <a:br>
              <a:rPr lang="en-US" b="1"/>
            </a:br>
            <a:r>
              <a:rPr lang="en-US" b="1"/>
              <a:t>TRANSACTION LOCATION</a:t>
            </a:r>
          </a:p>
        </p:txBody>
      </p:sp>
      <p:pic>
        <p:nvPicPr>
          <p:cNvPr id="7" name="Content Placeholder 6">
            <a:extLst>
              <a:ext uri="{FF2B5EF4-FFF2-40B4-BE49-F238E27FC236}">
                <a16:creationId xmlns:a16="http://schemas.microsoft.com/office/drawing/2014/main" id="{1E561392-FB24-F677-7176-680F4DB7C522}"/>
              </a:ext>
            </a:extLst>
          </p:cNvPr>
          <p:cNvPicPr>
            <a:picLocks noGrp="1" noChangeAspect="1"/>
          </p:cNvPicPr>
          <p:nvPr>
            <p:ph idx="1"/>
          </p:nvPr>
        </p:nvPicPr>
        <p:blipFill>
          <a:blip r:embed="rId2"/>
          <a:stretch>
            <a:fillRect/>
          </a:stretch>
        </p:blipFill>
        <p:spPr>
          <a:xfrm>
            <a:off x="1484307" y="1849635"/>
            <a:ext cx="10040331" cy="4670613"/>
          </a:xfrm>
        </p:spPr>
      </p:pic>
      <p:sp>
        <p:nvSpPr>
          <p:cNvPr id="5" name="Oval 4">
            <a:extLst>
              <a:ext uri="{FF2B5EF4-FFF2-40B4-BE49-F238E27FC236}">
                <a16:creationId xmlns:a16="http://schemas.microsoft.com/office/drawing/2014/main" id="{790F1436-72F4-E154-24D6-DA6922B14A71}"/>
              </a:ext>
            </a:extLst>
          </p:cNvPr>
          <p:cNvSpPr/>
          <p:nvPr/>
        </p:nvSpPr>
        <p:spPr>
          <a:xfrm>
            <a:off x="7879492" y="4098439"/>
            <a:ext cx="3303373" cy="41189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142549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7A4DCC2-260C-0155-381A-1357C4155348}"/>
              </a:ext>
            </a:extLst>
          </p:cNvPr>
          <p:cNvSpPr/>
          <p:nvPr/>
        </p:nvSpPr>
        <p:spPr>
          <a:xfrm>
            <a:off x="75373" y="85633"/>
            <a:ext cx="2346551" cy="1323438"/>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CPQ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10" name="Content Placeholder 9">
            <a:extLst>
              <a:ext uri="{FF2B5EF4-FFF2-40B4-BE49-F238E27FC236}">
                <a16:creationId xmlns:a16="http://schemas.microsoft.com/office/drawing/2014/main" id="{3E5C6D3B-F234-E68F-4162-B4F37F6BA59C}"/>
              </a:ext>
            </a:extLst>
          </p:cNvPr>
          <p:cNvPicPr>
            <a:picLocks noGrp="1" noChangeAspect="1"/>
          </p:cNvPicPr>
          <p:nvPr>
            <p:ph idx="1"/>
          </p:nvPr>
        </p:nvPicPr>
        <p:blipFill>
          <a:blip r:embed="rId3"/>
          <a:stretch>
            <a:fillRect/>
          </a:stretch>
        </p:blipFill>
        <p:spPr>
          <a:xfrm>
            <a:off x="2421924" y="1198606"/>
            <a:ext cx="9501229" cy="5259859"/>
          </a:xfrm>
        </p:spPr>
      </p:pic>
    </p:spTree>
    <p:extLst>
      <p:ext uri="{BB962C8B-B14F-4D97-AF65-F5344CB8AC3E}">
        <p14:creationId xmlns:p14="http://schemas.microsoft.com/office/powerpoint/2010/main" val="231650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CAB7-6C28-3879-9192-AF7963C918FC}"/>
              </a:ext>
            </a:extLst>
          </p:cNvPr>
          <p:cNvSpPr>
            <a:spLocks noGrp="1"/>
          </p:cNvSpPr>
          <p:nvPr>
            <p:ph type="title"/>
          </p:nvPr>
        </p:nvSpPr>
        <p:spPr>
          <a:xfrm>
            <a:off x="1484308" y="85633"/>
            <a:ext cx="10018715" cy="1752603"/>
          </a:xfrm>
        </p:spPr>
        <p:txBody>
          <a:bodyPr/>
          <a:lstStyle/>
          <a:p>
            <a:r>
              <a:rPr lang="en-US" b="1"/>
              <a:t>Identity Theft File</a:t>
            </a:r>
          </a:p>
        </p:txBody>
      </p:sp>
      <p:sp>
        <p:nvSpPr>
          <p:cNvPr id="3" name="Content Placeholder 2">
            <a:extLst>
              <a:ext uri="{FF2B5EF4-FFF2-40B4-BE49-F238E27FC236}">
                <a16:creationId xmlns:a16="http://schemas.microsoft.com/office/drawing/2014/main" id="{91509F2B-71A7-716F-B4D6-6D0AAEC8231B}"/>
              </a:ext>
            </a:extLst>
          </p:cNvPr>
          <p:cNvSpPr>
            <a:spLocks noGrp="1"/>
          </p:cNvSpPr>
          <p:nvPr>
            <p:ph idx="1"/>
          </p:nvPr>
        </p:nvSpPr>
        <p:spPr>
          <a:xfrm>
            <a:off x="1484307" y="1895562"/>
            <a:ext cx="10018715" cy="3124203"/>
          </a:xfrm>
        </p:spPr>
        <p:txBody>
          <a:bodyPr>
            <a:normAutofit/>
          </a:bodyPr>
          <a:lstStyle/>
          <a:p>
            <a:r>
              <a:rPr lang="en-US" sz="4000"/>
              <a:t>Victims of identity theft</a:t>
            </a:r>
          </a:p>
          <a:p>
            <a:pPr lvl="1"/>
            <a:r>
              <a:rPr lang="en-US" sz="3600"/>
              <a:t>Determine if victim or offender</a:t>
            </a:r>
          </a:p>
          <a:p>
            <a:pPr lvl="1"/>
            <a:r>
              <a:rPr lang="en-US" sz="3600"/>
              <a:t>Prevent false arrest</a:t>
            </a:r>
          </a:p>
          <a:p>
            <a:pPr lvl="1"/>
            <a:r>
              <a:rPr lang="en-US" sz="3600"/>
              <a:t>Password utilized</a:t>
            </a:r>
          </a:p>
        </p:txBody>
      </p:sp>
      <p:graphicFrame>
        <p:nvGraphicFramePr>
          <p:cNvPr id="5" name="Diagram 4">
            <a:extLst>
              <a:ext uri="{FF2B5EF4-FFF2-40B4-BE49-F238E27FC236}">
                <a16:creationId xmlns:a16="http://schemas.microsoft.com/office/drawing/2014/main" id="{8AA5088F-7B0F-B7C9-0788-28CC4C940229}"/>
              </a:ext>
            </a:extLst>
          </p:cNvPr>
          <p:cNvGraphicFramePr/>
          <p:nvPr>
            <p:extLst>
              <p:ext uri="{D42A27DB-BD31-4B8C-83A1-F6EECF244321}">
                <p14:modId xmlns:p14="http://schemas.microsoft.com/office/powerpoint/2010/main" val="357313599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B91F7EFC-9C5C-A238-BD97-07E5CCEFE7A5}"/>
              </a:ext>
            </a:extLst>
          </p:cNvPr>
          <p:cNvGraphicFramePr/>
          <p:nvPr>
            <p:extLst>
              <p:ext uri="{D42A27DB-BD31-4B8C-83A1-F6EECF244321}">
                <p14:modId xmlns:p14="http://schemas.microsoft.com/office/powerpoint/2010/main" val="2455380914"/>
              </p:ext>
            </p:extLst>
          </p:nvPr>
        </p:nvGraphicFramePr>
        <p:xfrm>
          <a:off x="6438507" y="1992285"/>
          <a:ext cx="5564137" cy="464418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59196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Identity Theft</a:t>
            </a:r>
            <a:br>
              <a:rPr lang="en-US" b="1"/>
            </a:br>
            <a:r>
              <a:rPr lang="en-US" b="1"/>
              <a:t>TRANSACTION LOCATION</a:t>
            </a:r>
          </a:p>
        </p:txBody>
      </p:sp>
      <p:pic>
        <p:nvPicPr>
          <p:cNvPr id="8" name="Picture 7">
            <a:extLst>
              <a:ext uri="{FF2B5EF4-FFF2-40B4-BE49-F238E27FC236}">
                <a16:creationId xmlns:a16="http://schemas.microsoft.com/office/drawing/2014/main" id="{203DDC69-F3D1-B4DA-9AD2-3AECEB51AEAE}"/>
              </a:ext>
            </a:extLst>
          </p:cNvPr>
          <p:cNvPicPr>
            <a:picLocks noChangeAspect="1"/>
          </p:cNvPicPr>
          <p:nvPr/>
        </p:nvPicPr>
        <p:blipFill>
          <a:blip r:embed="rId2"/>
          <a:stretch>
            <a:fillRect/>
          </a:stretch>
        </p:blipFill>
        <p:spPr>
          <a:xfrm>
            <a:off x="1643448" y="1719874"/>
            <a:ext cx="9413444" cy="4955987"/>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305671" y="5210547"/>
            <a:ext cx="2751221" cy="41189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1824280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9C1CC0-722C-59E4-1A75-900CB4F5866B}"/>
              </a:ext>
            </a:extLst>
          </p:cNvPr>
          <p:cNvSpPr/>
          <p:nvPr/>
        </p:nvSpPr>
        <p:spPr>
          <a:xfrm>
            <a:off x="75373" y="85633"/>
            <a:ext cx="2824346"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QIDN</a:t>
            </a:r>
          </a:p>
        </p:txBody>
      </p:sp>
      <p:pic>
        <p:nvPicPr>
          <p:cNvPr id="7" name="Content Placeholder 6">
            <a:extLst>
              <a:ext uri="{FF2B5EF4-FFF2-40B4-BE49-F238E27FC236}">
                <a16:creationId xmlns:a16="http://schemas.microsoft.com/office/drawing/2014/main" id="{4C9B82D2-F608-1CF3-5E99-BF0AB1EA742B}"/>
              </a:ext>
            </a:extLst>
          </p:cNvPr>
          <p:cNvPicPr>
            <a:picLocks noGrp="1" noChangeAspect="1"/>
          </p:cNvPicPr>
          <p:nvPr>
            <p:ph idx="1"/>
          </p:nvPr>
        </p:nvPicPr>
        <p:blipFill>
          <a:blip r:embed="rId3"/>
          <a:stretch>
            <a:fillRect/>
          </a:stretch>
        </p:blipFill>
        <p:spPr>
          <a:xfrm>
            <a:off x="2780271" y="1062634"/>
            <a:ext cx="9137685" cy="5581182"/>
          </a:xfrm>
        </p:spPr>
      </p:pic>
    </p:spTree>
    <p:extLst>
      <p:ext uri="{BB962C8B-B14F-4D97-AF65-F5344CB8AC3E}">
        <p14:creationId xmlns:p14="http://schemas.microsoft.com/office/powerpoint/2010/main" val="1762548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D3D7-FA06-0E0B-E8DE-7DCC9B752B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56A992-6EC8-F7AC-FFE5-CECC0E01F489}"/>
              </a:ext>
            </a:extLst>
          </p:cNvPr>
          <p:cNvSpPr txBox="1"/>
          <p:nvPr/>
        </p:nvSpPr>
        <p:spPr>
          <a:xfrm>
            <a:off x="599480" y="853636"/>
            <a:ext cx="11213142" cy="5016758"/>
          </a:xfrm>
          <a:prstGeom prst="rect">
            <a:avLst/>
          </a:prstGeom>
          <a:solidFill>
            <a:schemeClr val="bg1"/>
          </a:solidFill>
        </p:spPr>
        <p:txBody>
          <a:bodyPr wrap="square">
            <a:spAutoFit/>
          </a:bodyPr>
          <a:lstStyle/>
          <a:p>
            <a:pPr marL="0" marR="0" indent="0">
              <a:buNone/>
            </a:pPr>
            <a:r>
              <a:rPr lang="en-US" sz="160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WARNING - THE IDENTITY OF THE SUBJECT IDENTIFIED IN THIS RECORD HAS BEEN REPORTED STOLEN. PLEASE REVIEW THE VICTIM PROFILE AND USE CAUTION IN VERIFYING THE IDENTITY OF THIS PERSON. </a:t>
            </a:r>
          </a:p>
          <a:p>
            <a:pPr marL="0" marR="0" indent="0">
              <a:buNone/>
            </a:pPr>
            <a:r>
              <a:rPr lang="en-US" sz="160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p>
          <a:p>
            <a:pPr marL="0" marR="0" indent="0">
              <a:buNone/>
            </a:pPr>
            <a:r>
              <a:rPr lang="en-US" sz="1600">
                <a:solidFill>
                  <a:srgbClr val="000000"/>
                </a:solidFill>
                <a:effectLst/>
                <a:latin typeface="Verdana" panose="020B0604030504040204" pitchFamily="34" charset="0"/>
                <a:ea typeface="Verdana" panose="020B0604030504040204" pitchFamily="34" charset="0"/>
              </a:rPr>
              <a:t>MKE/IDENTITY THEFT </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ORI/MD1012600 NAM/PETRILLO,SOPHIA SEX/F RAC/W POB/MD </a:t>
            </a:r>
          </a:p>
          <a:p>
            <a:pPr marL="0" marR="0" indent="0">
              <a:buNone/>
            </a:pPr>
            <a:r>
              <a:rPr lang="en-US" sz="1600">
                <a:solidFill>
                  <a:srgbClr val="000000"/>
                </a:solidFill>
                <a:effectLst/>
                <a:latin typeface="Verdana" panose="020B0604030504040204" pitchFamily="34" charset="0"/>
                <a:ea typeface="Verdana" panose="020B0604030504040204" pitchFamily="34" charset="0"/>
              </a:rPr>
              <a:t>DOB/19230531</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DOE/20040519 HGT/411 WGT/098 EYE/BLU HAI/WHI SKN/LGT SMT/SC R HND</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FPC/121011CO141159TTCI13 MNU/AS-326141811 SOC/212665660 </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OCA/123456 </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MIS/IDENTITY HAS BEEN USED IN CREDIT CARD FRAUD</a:t>
            </a:r>
            <a:br>
              <a:rPr lang="en-US" sz="1600">
                <a:solidFill>
                  <a:srgbClr val="000000"/>
                </a:solidFill>
                <a:effectLst/>
                <a:latin typeface="Verdana" panose="020B0604030504040204" pitchFamily="34" charset="0"/>
                <a:ea typeface="Verdana" panose="020B0604030504040204" pitchFamily="34" charset="0"/>
              </a:rPr>
            </a:br>
            <a:r>
              <a:rPr lang="en-US" sz="1600" b="1">
                <a:solidFill>
                  <a:srgbClr val="000000"/>
                </a:solidFill>
                <a:effectLst/>
                <a:latin typeface="Verdana" panose="020B0604030504040204" pitchFamily="34" charset="0"/>
                <a:ea typeface="Verdana" panose="020B0604030504040204" pitchFamily="34" charset="0"/>
              </a:rPr>
              <a:t>PWD/T45*D8#9</a:t>
            </a:r>
            <a:r>
              <a:rPr lang="en-US" sz="1600">
                <a:solidFill>
                  <a:srgbClr val="000000"/>
                </a:solidFill>
                <a:effectLst/>
                <a:latin typeface="Verdana" panose="020B0604030504040204" pitchFamily="34" charset="0"/>
                <a:ea typeface="Verdana" panose="020B0604030504040204" pitchFamily="34" charset="0"/>
              </a:rPr>
              <a:t> IDT/CFRD </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ORI IS ANY CITY PD 410 555-5555</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Verdana" panose="020B0604030504040204" pitchFamily="34" charset="0"/>
              </a:rPr>
              <a:t>NIC/J123456789 DTE/20050505</a:t>
            </a:r>
          </a:p>
          <a:p>
            <a:pPr marL="0" marR="0" indent="0">
              <a:buNone/>
            </a:pPr>
            <a:r>
              <a:rPr lang="en-US" sz="1600">
                <a:solidFill>
                  <a:srgbClr val="000000"/>
                </a:solidFill>
                <a:effectLst/>
                <a:latin typeface="Verdana" panose="020B0604030504040204" pitchFamily="34" charset="0"/>
                <a:ea typeface="Verdana" panose="020B0604030504040204" pitchFamily="34" charset="0"/>
              </a:rPr>
              <a:t> </a:t>
            </a:r>
          </a:p>
          <a:p>
            <a:pPr marL="0" marR="0" indent="0"/>
            <a:r>
              <a:rPr lang="en-US" sz="1600">
                <a:solidFill>
                  <a:srgbClr val="000000"/>
                </a:solidFill>
                <a:effectLst/>
                <a:latin typeface="Verdana" panose="020B0604030504040204" pitchFamily="34" charset="0"/>
                <a:ea typeface="Verdana" panose="020B0604030504040204" pitchFamily="34" charset="0"/>
              </a:rPr>
              <a:t>*****WARNING - STANDING ALONE, NCIC IDENTITY THEFT FILE INFORMATION DOES NOT FURNISH GROUNDS FOR THE SEARCH AND SEIZURE OF ANY INDIVIDUAL, VEHICLE, OR DWELLING.*****</a:t>
            </a:r>
            <a:br>
              <a:rPr lang="en-US" sz="1600">
                <a:solidFill>
                  <a:srgbClr val="000000"/>
                </a:solidFill>
                <a:effectLst/>
                <a:latin typeface="Verdana" panose="020B0604030504040204" pitchFamily="34" charset="0"/>
                <a:ea typeface="Verdana" panose="020B0604030504040204" pitchFamily="34" charset="0"/>
              </a:rPr>
            </a:br>
            <a:r>
              <a:rPr lang="en-US" sz="1600">
                <a:solidFill>
                  <a:srgbClr val="000000"/>
                </a:solidFill>
                <a:effectLst/>
                <a:latin typeface="Verdana" panose="020B0604030504040204" pitchFamily="34" charset="0"/>
                <a:ea typeface="Times New Roman" panose="02020603050405020304" pitchFamily="18" charset="0"/>
              </a:rPr>
              <a:t>ATTENTION - THE FOLLOWING MUGSHOT/FINGERPRINT IS ASSOCIATED WITH A VICTIM OF AN IDENTITY THEFT RECORD.  PLEASE BE AWARE THAT THE MUGSHOT/FINGERPRINT SPECIFIES THE VICTIM AND NOT THE OFFENDER.</a:t>
            </a:r>
            <a:endParaRPr lang="en-US" sz="1600">
              <a:solidFill>
                <a:srgbClr val="000000"/>
              </a:solidFill>
              <a:effectLst/>
              <a:latin typeface="Times New Roman" panose="02020603050405020304" pitchFamily="18" charset="0"/>
              <a:ea typeface="Times New Roman" panose="02020603050405020304" pitchFamily="18" charset="0"/>
            </a:endParaRPr>
          </a:p>
          <a:p>
            <a:pPr marL="0" marR="0" indent="0"/>
            <a:endParaRPr lang="en-US" sz="1600">
              <a:solidFill>
                <a:srgbClr val="000000"/>
              </a:solidFill>
              <a:effectLst/>
              <a:latin typeface="Verdana" panose="020B0604030504040204" pitchFamily="34" charset="0"/>
              <a:ea typeface="Verdana" panose="020B0604030504040204" pitchFamily="34" charset="0"/>
            </a:endParaRPr>
          </a:p>
        </p:txBody>
      </p:sp>
      <p:sp>
        <p:nvSpPr>
          <p:cNvPr id="5" name="Title 1">
            <a:extLst>
              <a:ext uri="{FF2B5EF4-FFF2-40B4-BE49-F238E27FC236}">
                <a16:creationId xmlns:a16="http://schemas.microsoft.com/office/drawing/2014/main" id="{773AC0CD-4673-4952-0442-6D6661E82D37}"/>
              </a:ext>
            </a:extLst>
          </p:cNvPr>
          <p:cNvSpPr txBox="1">
            <a:spLocks/>
          </p:cNvSpPr>
          <p:nvPr/>
        </p:nvSpPr>
        <p:spPr>
          <a:xfrm>
            <a:off x="1484308" y="167326"/>
            <a:ext cx="10018715" cy="1752603"/>
          </a:xfrm>
          <a:prstGeom prst="rect">
            <a:avLst/>
          </a:prstGeom>
        </p:spPr>
        <p:txBody>
          <a:bodyPr/>
          <a:lst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a:lstStyle>
          <a:p>
            <a:r>
              <a:rPr lang="en-US" b="1"/>
              <a:t>Identity Theft File Response Example</a:t>
            </a:r>
          </a:p>
        </p:txBody>
      </p:sp>
      <p:sp>
        <p:nvSpPr>
          <p:cNvPr id="6" name="Rectangle 6">
            <a:extLst>
              <a:ext uri="{FF2B5EF4-FFF2-40B4-BE49-F238E27FC236}">
                <a16:creationId xmlns:a16="http://schemas.microsoft.com/office/drawing/2014/main" id="{335203E4-5724-B790-E89B-0304B6532C5E}"/>
              </a:ext>
            </a:extLst>
          </p:cNvPr>
          <p:cNvSpPr/>
          <p:nvPr/>
        </p:nvSpPr>
        <p:spPr>
          <a:xfrm>
            <a:off x="2082302" y="741385"/>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pic>
        <p:nvPicPr>
          <p:cNvPr id="2" name="Picture 1">
            <a:extLst>
              <a:ext uri="{FF2B5EF4-FFF2-40B4-BE49-F238E27FC236}">
                <a16:creationId xmlns:a16="http://schemas.microsoft.com/office/drawing/2014/main" id="{BD955208-8CDC-0B4E-9AFC-7C2D15B07779}"/>
              </a:ext>
            </a:extLst>
          </p:cNvPr>
          <p:cNvPicPr>
            <a:picLocks noChangeAspect="1"/>
          </p:cNvPicPr>
          <p:nvPr/>
        </p:nvPicPr>
        <p:blipFill>
          <a:blip r:embed="rId2"/>
          <a:stretch>
            <a:fillRect/>
          </a:stretch>
        </p:blipFill>
        <p:spPr>
          <a:xfrm>
            <a:off x="877111" y="5590364"/>
            <a:ext cx="1448727" cy="1267636"/>
          </a:xfrm>
          <a:prstGeom prst="rect">
            <a:avLst/>
          </a:prstGeom>
        </p:spPr>
      </p:pic>
    </p:spTree>
    <p:extLst>
      <p:ext uri="{BB962C8B-B14F-4D97-AF65-F5344CB8AC3E}">
        <p14:creationId xmlns:p14="http://schemas.microsoft.com/office/powerpoint/2010/main" val="142479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1475-779C-4861-0857-3F57BA4ECEE0}"/>
              </a:ext>
            </a:extLst>
          </p:cNvPr>
          <p:cNvSpPr>
            <a:spLocks noGrp="1"/>
          </p:cNvSpPr>
          <p:nvPr>
            <p:ph type="title"/>
          </p:nvPr>
        </p:nvSpPr>
        <p:spPr>
          <a:xfrm>
            <a:off x="1484308" y="167326"/>
            <a:ext cx="10018715" cy="1752603"/>
          </a:xfrm>
        </p:spPr>
        <p:txBody>
          <a:bodyPr/>
          <a:lstStyle/>
          <a:p>
            <a:r>
              <a:rPr lang="en-US" b="1"/>
              <a:t>Violent Person File</a:t>
            </a:r>
          </a:p>
        </p:txBody>
      </p:sp>
      <p:sp>
        <p:nvSpPr>
          <p:cNvPr id="3" name="Content Placeholder 2">
            <a:extLst>
              <a:ext uri="{FF2B5EF4-FFF2-40B4-BE49-F238E27FC236}">
                <a16:creationId xmlns:a16="http://schemas.microsoft.com/office/drawing/2014/main" id="{2396BDD7-7185-1DF6-FC96-3ED677900CC6}"/>
              </a:ext>
            </a:extLst>
          </p:cNvPr>
          <p:cNvSpPr>
            <a:spLocks noGrp="1"/>
          </p:cNvSpPr>
          <p:nvPr>
            <p:ph idx="1"/>
          </p:nvPr>
        </p:nvSpPr>
        <p:spPr>
          <a:xfrm>
            <a:off x="1559104" y="1361294"/>
            <a:ext cx="10018715" cy="3124203"/>
          </a:xfrm>
        </p:spPr>
        <p:txBody>
          <a:bodyPr>
            <a:normAutofit/>
          </a:bodyPr>
          <a:lstStyle/>
          <a:p>
            <a:r>
              <a:rPr lang="en-US" sz="3600"/>
              <a:t>Provide LEO with immediate notification of person with violent criminal history or previously threatened law enforcement</a:t>
            </a:r>
          </a:p>
          <a:p>
            <a:r>
              <a:rPr lang="en-US" sz="3600"/>
              <a:t>Spin-off only</a:t>
            </a:r>
          </a:p>
        </p:txBody>
      </p:sp>
      <p:pic>
        <p:nvPicPr>
          <p:cNvPr id="10" name="Picture 9">
            <a:extLst>
              <a:ext uri="{FF2B5EF4-FFF2-40B4-BE49-F238E27FC236}">
                <a16:creationId xmlns:a16="http://schemas.microsoft.com/office/drawing/2014/main" id="{B9C82B03-47AF-9EFA-CAB7-B59C255057A5}"/>
              </a:ext>
            </a:extLst>
          </p:cNvPr>
          <p:cNvPicPr>
            <a:picLocks noChangeAspect="1"/>
          </p:cNvPicPr>
          <p:nvPr/>
        </p:nvPicPr>
        <p:blipFill>
          <a:blip r:embed="rId4"/>
          <a:stretch>
            <a:fillRect/>
          </a:stretch>
        </p:blipFill>
        <p:spPr>
          <a:xfrm>
            <a:off x="2429235" y="4662918"/>
            <a:ext cx="8278455" cy="2027756"/>
          </a:xfrm>
          <a:prstGeom prst="rect">
            <a:avLst/>
          </a:prstGeom>
        </p:spPr>
      </p:pic>
    </p:spTree>
    <p:extLst>
      <p:ext uri="{BB962C8B-B14F-4D97-AF65-F5344CB8AC3E}">
        <p14:creationId xmlns:p14="http://schemas.microsoft.com/office/powerpoint/2010/main" val="435686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43BFA-3CD1-04BF-852C-ED5D118BF3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D5F54C-3DF4-620C-B956-F14743291361}"/>
              </a:ext>
            </a:extLst>
          </p:cNvPr>
          <p:cNvSpPr txBox="1"/>
          <p:nvPr/>
        </p:nvSpPr>
        <p:spPr>
          <a:xfrm>
            <a:off x="1710036" y="1043627"/>
            <a:ext cx="10182355" cy="5355312"/>
          </a:xfrm>
          <a:prstGeom prst="rect">
            <a:avLst/>
          </a:prstGeom>
          <a:solidFill>
            <a:schemeClr val="bg1"/>
          </a:solidFill>
        </p:spPr>
        <p:txBody>
          <a:bodyPr wrap="square">
            <a:spAutoFit/>
          </a:bodyPr>
          <a:lstStyle/>
          <a:p>
            <a:pPr marL="0" indent="0">
              <a:lnSpc>
                <a:spcPct val="100000"/>
              </a:lnSpc>
              <a:buFont typeface="Wingdings 2" pitchFamily="18" charset="2"/>
              <a:buNone/>
              <a:defRPr/>
            </a:pPr>
            <a:r>
              <a:rPr lang="en-US">
                <a:latin typeface="Verdana" panose="020B0604030504040204" pitchFamily="34" charset="0"/>
                <a:ea typeface="Verdana" panose="020B0604030504040204" pitchFamily="34" charset="0"/>
              </a:rPr>
              <a:t>WARNING-THE SUBJECT IN THIS RECORD HAS BEEN IDENTIFIED AS A VIOLENT OFFENDER. THE SUBJECT HAS A CRIMINAL HISTORY OF ASSAULTING LAW ENFORCEMENT OFFICERS. USE CAUTION IN APPROACHING THIS INDIVIDUAL. DO NOT ARREST OR DETAIN BASED SOLELY UPON THIS INFORMATION. </a:t>
            </a:r>
          </a:p>
          <a:p>
            <a:pPr marL="0" indent="0">
              <a:lnSpc>
                <a:spcPct val="100000"/>
              </a:lnSpc>
              <a:buFont typeface="Wingdings 2" pitchFamily="18" charset="2"/>
              <a:buNone/>
              <a:defRPr/>
            </a:pPr>
            <a:endParaRPr lang="en-US">
              <a:latin typeface="Verdana" panose="020B0604030504040204" pitchFamily="34" charset="0"/>
              <a:ea typeface="Verdana" panose="020B0604030504040204" pitchFamily="34" charset="0"/>
            </a:endParaRP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MKE/VIOLENT PERSON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ORI/NC0530000 NAM/SMITH,BOBBI J SEX/F RAC/W POB/TX DOB/19890313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HGT/502 WGT/135 EYE/BLU HAI/BLN FBI/123456789 CTZ/US SKN/MED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SMT/TAT UL ARM</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FPC/121011CO141159TTCI13 MNU/AS-123456789 SOC/123456789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OLN/11111111 OLS/NC OLY/2023 </a:t>
            </a:r>
          </a:p>
          <a:p>
            <a:pPr marL="0" indent="0">
              <a:lnSpc>
                <a:spcPct val="100000"/>
              </a:lnSpc>
              <a:spcBef>
                <a:spcPts val="0"/>
              </a:spcBef>
              <a:buFont typeface="Wingdings 2" pitchFamily="18" charset="2"/>
              <a:buNone/>
              <a:defRPr/>
            </a:pPr>
            <a:r>
              <a:rPr lang="en-US">
                <a:highlight>
                  <a:srgbClr val="FFFF00"/>
                </a:highlight>
                <a:latin typeface="Verdana" panose="020B0604030504040204" pitchFamily="34" charset="0"/>
                <a:ea typeface="Verdana" panose="020B0604030504040204" pitchFamily="34" charset="0"/>
              </a:rPr>
              <a:t>VPC/3</a:t>
            </a:r>
            <a:r>
              <a:rPr lang="en-US">
                <a:latin typeface="Verdana" panose="020B0604030504040204" pitchFamily="34" charset="0"/>
                <a:ea typeface="Verdana" panose="020B0604030504040204" pitchFamily="34" charset="0"/>
              </a:rPr>
              <a:t>-VIOLENT CRIME WITH WEAPON</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OCA/123456273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MIS/CONVICTED OF AWDW KNIFE</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LIC/ABC123 LIS/NC LIY/2018 LIT/PC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VIN/2Y27H5LI00009 VYR/1975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VMA/PONT VMO/VEN VST/2D VCO/BLU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ORI IS LEE COUNTY SHERIFFS OFFICE 555-555-5555 </a:t>
            </a:r>
          </a:p>
          <a:p>
            <a:pPr marL="0" indent="0">
              <a:lnSpc>
                <a:spcPct val="100000"/>
              </a:lnSpc>
              <a:spcBef>
                <a:spcPts val="0"/>
              </a:spcBef>
              <a:buFont typeface="Wingdings 2" pitchFamily="18" charset="2"/>
              <a:buNone/>
              <a:defRPr/>
            </a:pPr>
            <a:r>
              <a:rPr lang="en-US">
                <a:latin typeface="Verdana" panose="020B0604030504040204" pitchFamily="34" charset="0"/>
                <a:ea typeface="Verdana" panose="020B0604030504040204" pitchFamily="34" charset="0"/>
              </a:rPr>
              <a:t>NIC/L146203706 DTE/20171204 DLU/20171204 </a:t>
            </a:r>
          </a:p>
        </p:txBody>
      </p:sp>
      <p:pic>
        <p:nvPicPr>
          <p:cNvPr id="4" name="Picture 3">
            <a:extLst>
              <a:ext uri="{FF2B5EF4-FFF2-40B4-BE49-F238E27FC236}">
                <a16:creationId xmlns:a16="http://schemas.microsoft.com/office/drawing/2014/main" id="{E4C02CE2-D06D-EAF8-5C43-42D14D183E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0943" y="3346899"/>
            <a:ext cx="2331057" cy="351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FBBEA674-C9EC-A774-CCCD-8CFDD87B947E}"/>
              </a:ext>
            </a:extLst>
          </p:cNvPr>
          <p:cNvSpPr txBox="1">
            <a:spLocks/>
          </p:cNvSpPr>
          <p:nvPr/>
        </p:nvSpPr>
        <p:spPr>
          <a:xfrm>
            <a:off x="1484308" y="167326"/>
            <a:ext cx="10018715" cy="1752603"/>
          </a:xfrm>
          <a:prstGeom prst="rect">
            <a:avLst/>
          </a:prstGeom>
        </p:spPr>
        <p:txBody>
          <a:bodyPr/>
          <a:lst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a:lstStyle>
          <a:p>
            <a:r>
              <a:rPr lang="en-US" b="1"/>
              <a:t>Violent Person File Response Example</a:t>
            </a:r>
          </a:p>
        </p:txBody>
      </p:sp>
      <p:sp>
        <p:nvSpPr>
          <p:cNvPr id="6" name="Rectangle 6">
            <a:extLst>
              <a:ext uri="{FF2B5EF4-FFF2-40B4-BE49-F238E27FC236}">
                <a16:creationId xmlns:a16="http://schemas.microsoft.com/office/drawing/2014/main" id="{ADA43F36-9F16-B7D7-EEF5-D710A648D3F9}"/>
              </a:ext>
            </a:extLst>
          </p:cNvPr>
          <p:cNvSpPr/>
          <p:nvPr/>
        </p:nvSpPr>
        <p:spPr>
          <a:xfrm>
            <a:off x="2082302" y="741385"/>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62507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3E071-3D8A-54A1-66D0-C26B0E466EBB}"/>
              </a:ext>
            </a:extLst>
          </p:cNvPr>
          <p:cNvSpPr>
            <a:spLocks noGrp="1"/>
          </p:cNvSpPr>
          <p:nvPr>
            <p:ph type="title"/>
          </p:nvPr>
        </p:nvSpPr>
        <p:spPr>
          <a:xfrm>
            <a:off x="3150702" y="438733"/>
            <a:ext cx="6685926" cy="1256122"/>
          </a:xfrm>
          <a:solidFill>
            <a:schemeClr val="tx2">
              <a:lumMod val="50000"/>
              <a:lumOff val="50000"/>
            </a:schemeClr>
          </a:solidFill>
        </p:spPr>
        <p:txBody>
          <a:bodyPr/>
          <a:lstStyle/>
          <a:p>
            <a:r>
              <a:rPr lang="en-US" b="1"/>
              <a:t>Blue Alert Notification</a:t>
            </a:r>
          </a:p>
        </p:txBody>
      </p:sp>
      <p:graphicFrame>
        <p:nvGraphicFramePr>
          <p:cNvPr id="7" name="Content Placeholder 2">
            <a:extLst>
              <a:ext uri="{FF2B5EF4-FFF2-40B4-BE49-F238E27FC236}">
                <a16:creationId xmlns:a16="http://schemas.microsoft.com/office/drawing/2014/main" id="{1A03EF6F-AD93-8463-502C-E49012615B95}"/>
              </a:ext>
            </a:extLst>
          </p:cNvPr>
          <p:cNvGraphicFramePr>
            <a:graphicFrameLocks noGrp="1"/>
          </p:cNvGraphicFramePr>
          <p:nvPr>
            <p:ph idx="1"/>
            <p:extLst>
              <p:ext uri="{D42A27DB-BD31-4B8C-83A1-F6EECF244321}">
                <p14:modId xmlns:p14="http://schemas.microsoft.com/office/powerpoint/2010/main" val="1308951281"/>
              </p:ext>
            </p:extLst>
          </p:nvPr>
        </p:nvGraphicFramePr>
        <p:xfrm>
          <a:off x="1473201" y="1991360"/>
          <a:ext cx="10435176" cy="4427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08D3D9C-DBF1-D61F-D3EF-F0643A72B4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44" y="0"/>
            <a:ext cx="3452060" cy="2201779"/>
          </a:xfrm>
          <a:prstGeom prst="rect">
            <a:avLst/>
          </a:prstGeom>
          <a:ln>
            <a:noFill/>
          </a:ln>
          <a:effectLst>
            <a:softEdge rad="112500"/>
          </a:effectLst>
        </p:spPr>
      </p:pic>
    </p:spTree>
    <p:extLst>
      <p:ext uri="{BB962C8B-B14F-4D97-AF65-F5344CB8AC3E}">
        <p14:creationId xmlns:p14="http://schemas.microsoft.com/office/powerpoint/2010/main" val="4109759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A9F01B-39D7-4B9A-E7CC-460D92BB3DAF}"/>
              </a:ext>
            </a:extLst>
          </p:cNvPr>
          <p:cNvSpPr txBox="1"/>
          <p:nvPr/>
        </p:nvSpPr>
        <p:spPr>
          <a:xfrm>
            <a:off x="1113810" y="2960716"/>
            <a:ext cx="4036334" cy="238760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5400" kern="1200">
                <a:solidFill>
                  <a:schemeClr val="tx1"/>
                </a:solidFill>
                <a:latin typeface="+mj-lt"/>
                <a:ea typeface="+mj-ea"/>
                <a:cs typeface="+mj-cs"/>
              </a:rPr>
              <a:t>Blue Alert Example</a:t>
            </a:r>
          </a:p>
        </p:txBody>
      </p:sp>
      <p:grpSp>
        <p:nvGrpSpPr>
          <p:cNvPr id="20" name="Group 1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BA86EF-7A48-4988-4855-0C90916B1859}"/>
              </a:ext>
            </a:extLst>
          </p:cNvPr>
          <p:cNvPicPr>
            <a:picLocks noGrp="1" noChangeAspect="1"/>
          </p:cNvPicPr>
          <p:nvPr>
            <p:ph idx="1"/>
          </p:nvPr>
        </p:nvPicPr>
        <p:blipFill>
          <a:blip r:embed="rId2"/>
          <a:stretch>
            <a:fillRect/>
          </a:stretch>
        </p:blipFill>
        <p:spPr>
          <a:xfrm>
            <a:off x="5922492" y="908423"/>
            <a:ext cx="5536001" cy="4982401"/>
          </a:xfrm>
          <a:prstGeom prst="rect">
            <a:avLst/>
          </a:prstGeom>
          <a:noFill/>
        </p:spPr>
      </p:pic>
    </p:spTree>
    <p:extLst>
      <p:ext uri="{BB962C8B-B14F-4D97-AF65-F5344CB8AC3E}">
        <p14:creationId xmlns:p14="http://schemas.microsoft.com/office/powerpoint/2010/main" val="158541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7682F-E602-F2B6-01F5-E7FF49685DB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B14CF7-87C8-0CD0-0035-E62A651DA9DC}"/>
              </a:ext>
            </a:extLst>
          </p:cNvPr>
          <p:cNvSpPr txBox="1"/>
          <p:nvPr/>
        </p:nvSpPr>
        <p:spPr>
          <a:xfrm>
            <a:off x="1111673" y="868529"/>
            <a:ext cx="10763982" cy="5909310"/>
          </a:xfrm>
          <a:prstGeom prst="rect">
            <a:avLst/>
          </a:prstGeom>
          <a:solidFill>
            <a:schemeClr val="bg1"/>
          </a:solidFill>
        </p:spPr>
        <p:txBody>
          <a:bodyPr wrap="square">
            <a:spAutoFit/>
          </a:bodyPr>
          <a:lstStyle/>
          <a:p>
            <a:pPr marL="457200" marR="0" indent="-457200">
              <a:buNone/>
            </a:pPr>
            <a:r>
              <a:rPr lang="en-US" dirty="0">
                <a:solidFill>
                  <a:srgbClr val="000000"/>
                </a:solidFill>
                <a:effectLst/>
                <a:latin typeface="Verdana" panose="020B0604030504040204" pitchFamily="34" charset="0"/>
                <a:ea typeface="Verdana" panose="020B0604030504040204" pitchFamily="34" charset="0"/>
              </a:rPr>
              <a:t>MKE/WANTED PERSON</a:t>
            </a:r>
          </a:p>
          <a:p>
            <a:pPr marL="457200" marR="27305" indent="-457200">
              <a:buNone/>
            </a:pPr>
            <a:r>
              <a:rPr lang="en-US" dirty="0">
                <a:solidFill>
                  <a:srgbClr val="000000"/>
                </a:solidFill>
                <a:effectLst/>
                <a:highlight>
                  <a:srgbClr val="D3D3D3"/>
                </a:highlight>
                <a:latin typeface="Verdana" panose="020B0604030504040204" pitchFamily="34" charset="0"/>
                <a:ea typeface="Verdana" panose="020B0604030504040204" pitchFamily="34" charset="0"/>
              </a:rPr>
              <a:t>BLUE ALERT WARNING.  USE EXTREME CAUTION IN APPROACHING THIS INDIVIDUAL.</a:t>
            </a:r>
            <a:endParaRPr lang="en-US">
              <a:solidFill>
                <a:srgbClr val="000000"/>
              </a:solidFill>
              <a:effectLst/>
              <a:latin typeface="Verdana" panose="020B0604030504040204" pitchFamily="34" charset="0"/>
              <a:ea typeface="Verdana" panose="020B0604030504040204" pitchFamily="34" charset="0"/>
            </a:endParaRP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EXL/1 - FULL EXTRADITION</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ORI/NCBCI0000 NAM/BUNNY,BUGS SEX/M RAC/U POB/CA</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DOB/19400727 HGT/600 WGT/200 EYE/ BLK HAI/GRY FBI/1234567A1 CTZ/US</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SKN/ALB</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OFF/AGGRAV ASSAULT</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DOW/</a:t>
            </a:r>
            <a:r>
              <a:rPr lang="en-US" dirty="0">
                <a:solidFill>
                  <a:srgbClr val="000000"/>
                </a:solidFill>
                <a:effectLst/>
                <a:latin typeface="Verdana" panose="020B0604030504040204" pitchFamily="34" charset="0"/>
                <a:ea typeface="Verdana" panose="020B0604030504040204" pitchFamily="34" charset="0"/>
                <a:cs typeface="CIDFont+F1"/>
              </a:rPr>
              <a:t> </a:t>
            </a:r>
            <a:r>
              <a:rPr lang="en-US" dirty="0">
                <a:solidFill>
                  <a:srgbClr val="000000"/>
                </a:solidFill>
                <a:effectLst/>
                <a:latin typeface="Verdana" panose="020B0604030504040204" pitchFamily="34" charset="0"/>
                <a:ea typeface="Verdana" panose="020B0604030504040204" pitchFamily="34" charset="0"/>
              </a:rPr>
              <a:t>20210106 OCA/L1440720</a:t>
            </a:r>
          </a:p>
          <a:p>
            <a:pPr marL="0" marR="0" indent="0">
              <a:buNone/>
            </a:pPr>
            <a:r>
              <a:rPr lang="en-US" dirty="0">
                <a:solidFill>
                  <a:srgbClr val="000000"/>
                </a:solidFill>
                <a:effectLst/>
                <a:latin typeface="Verdana" panose="020B0604030504040204" pitchFamily="34" charset="0"/>
                <a:ea typeface="Verdana" panose="020B0604030504040204" pitchFamily="34" charset="0"/>
              </a:rPr>
              <a:t>NOA/N</a:t>
            </a:r>
          </a:p>
          <a:p>
            <a:pPr marL="0" marR="0" indent="0">
              <a:buNone/>
            </a:pPr>
            <a:r>
              <a:rPr lang="en-US" dirty="0">
                <a:solidFill>
                  <a:srgbClr val="000000"/>
                </a:solidFill>
                <a:effectLst/>
                <a:latin typeface="Verdana" panose="020B0604030504040204" pitchFamily="34" charset="0"/>
                <a:ea typeface="Verdana" panose="020B0604030504040204" pitchFamily="34" charset="0"/>
              </a:rPr>
              <a:t>MIS/BLUE ALERT FIRED MULTIPLE ROUNDS UZI SUBMACHINE GUN AT DEPUTY</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DNA/N</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ADD/01 - RESIDENCE (LAST KNOWN)</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SNU/123 SNA/MAIN STREET</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CTY/RALEIGH</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COU/WAKE</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ORI IS STATE BUREAU OF INVESTIGATION RALEIGH 919 662-4500</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LIC/BUGSY LIS/CA LIY/1969 LIT/PC</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VMA/FORD VMO/MUS VST/2D VCO/RED</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AKA/WABBIT,WASCALLY</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AKA/BUNNETT,ROBERT</a:t>
            </a:r>
          </a:p>
          <a:p>
            <a:pPr marL="457200" marR="0" indent="-457200">
              <a:buNone/>
            </a:pPr>
            <a:r>
              <a:rPr lang="en-US" dirty="0">
                <a:solidFill>
                  <a:srgbClr val="000000"/>
                </a:solidFill>
                <a:effectLst/>
                <a:latin typeface="Verdana" panose="020B0604030504040204" pitchFamily="34" charset="0"/>
                <a:ea typeface="Verdana" panose="020B0604030504040204" pitchFamily="34" charset="0"/>
              </a:rPr>
              <a:t>NIC/</a:t>
            </a:r>
            <a:r>
              <a:rPr lang="en-US" dirty="0">
                <a:solidFill>
                  <a:srgbClr val="000000"/>
                </a:solidFill>
                <a:effectLst/>
                <a:latin typeface="Verdana" panose="020B0604030504040204" pitchFamily="34" charset="0"/>
                <a:ea typeface="Verdana" panose="020B0604030504040204" pitchFamily="34" charset="0"/>
                <a:cs typeface="CIDFont+F1"/>
              </a:rPr>
              <a:t> </a:t>
            </a:r>
            <a:r>
              <a:rPr lang="en-US" dirty="0">
                <a:solidFill>
                  <a:srgbClr val="000000"/>
                </a:solidFill>
                <a:effectLst/>
                <a:latin typeface="Verdana" panose="020B0604030504040204" pitchFamily="34" charset="0"/>
                <a:ea typeface="Verdana" panose="020B0604030504040204" pitchFamily="34" charset="0"/>
              </a:rPr>
              <a:t>W00232132 DTE/20210106 1944 EST DLU/20210106 1944 EST</a:t>
            </a:r>
          </a:p>
        </p:txBody>
      </p:sp>
      <p:sp>
        <p:nvSpPr>
          <p:cNvPr id="5" name="Title 1">
            <a:extLst>
              <a:ext uri="{FF2B5EF4-FFF2-40B4-BE49-F238E27FC236}">
                <a16:creationId xmlns:a16="http://schemas.microsoft.com/office/drawing/2014/main" id="{31F9DC0A-D61A-0F45-74D4-E3E8FCF8E30C}"/>
              </a:ext>
            </a:extLst>
          </p:cNvPr>
          <p:cNvSpPr txBox="1">
            <a:spLocks/>
          </p:cNvSpPr>
          <p:nvPr/>
        </p:nvSpPr>
        <p:spPr>
          <a:xfrm>
            <a:off x="1484308" y="167326"/>
            <a:ext cx="10018715" cy="1752603"/>
          </a:xfrm>
          <a:prstGeom prst="rect">
            <a:avLst/>
          </a:prstGeom>
        </p:spPr>
        <p:txBody>
          <a:bodyPr/>
          <a:lst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a:lstStyle>
          <a:p>
            <a:r>
              <a:rPr lang="en-US" b="1" dirty="0"/>
              <a:t>WP with BLUE ALERT Response Example</a:t>
            </a:r>
          </a:p>
        </p:txBody>
      </p:sp>
      <p:sp>
        <p:nvSpPr>
          <p:cNvPr id="6" name="Rectangle 6">
            <a:extLst>
              <a:ext uri="{FF2B5EF4-FFF2-40B4-BE49-F238E27FC236}">
                <a16:creationId xmlns:a16="http://schemas.microsoft.com/office/drawing/2014/main" id="{9EC3EB06-6BF3-9633-194D-5B8203DB0CF2}"/>
              </a:ext>
            </a:extLst>
          </p:cNvPr>
          <p:cNvSpPr/>
          <p:nvPr/>
        </p:nvSpPr>
        <p:spPr>
          <a:xfrm>
            <a:off x="2082302" y="741385"/>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3171394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C1B67-5957-8007-E87F-F1B79473425F}"/>
              </a:ext>
            </a:extLst>
          </p:cNvPr>
          <p:cNvSpPr>
            <a:spLocks noGrp="1"/>
          </p:cNvSpPr>
          <p:nvPr>
            <p:ph type="title"/>
          </p:nvPr>
        </p:nvSpPr>
        <p:spPr>
          <a:xfrm>
            <a:off x="2470851" y="680549"/>
            <a:ext cx="8036492" cy="1323440"/>
          </a:xfrm>
        </p:spPr>
        <p:txBody>
          <a:bodyPr/>
          <a:lstStyle/>
          <a:p>
            <a:r>
              <a:rPr lang="en-US" b="1" dirty="0"/>
              <a:t>Missing Person File</a:t>
            </a:r>
          </a:p>
        </p:txBody>
      </p:sp>
      <p:sp>
        <p:nvSpPr>
          <p:cNvPr id="4" name="Content Placeholder 3">
            <a:extLst>
              <a:ext uri="{FF2B5EF4-FFF2-40B4-BE49-F238E27FC236}">
                <a16:creationId xmlns:a16="http://schemas.microsoft.com/office/drawing/2014/main" id="{672B1C9C-83D5-766D-3561-AA1B81F5FB70}"/>
              </a:ext>
            </a:extLst>
          </p:cNvPr>
          <p:cNvSpPr>
            <a:spLocks noGrp="1"/>
          </p:cNvSpPr>
          <p:nvPr>
            <p:ph idx="1"/>
          </p:nvPr>
        </p:nvSpPr>
        <p:spPr>
          <a:xfrm>
            <a:off x="3032462" y="2558351"/>
            <a:ext cx="2210994" cy="1323439"/>
          </a:xfrm>
          <a:prstGeom prst="rect">
            <a:avLst/>
          </a:prstGeom>
          <a:solidFill>
            <a:schemeClr val="tx2">
              <a:lumMod val="25000"/>
              <a:lumOff val="75000"/>
            </a:schemeClr>
          </a:solid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dirty="0">
                <a:solidFill>
                  <a:srgbClr val="000000"/>
                </a:solidFill>
                <a:effectLst>
                  <a:outerShdw dist="38096" dir="2700000">
                    <a:srgbClr val="7F7F7F"/>
                  </a:outerShdw>
                </a:effectLst>
                <a:uFillTx/>
                <a:latin typeface="Aptos"/>
              </a:rPr>
              <a:t>QW</a:t>
            </a:r>
          </a:p>
        </p:txBody>
      </p:sp>
      <p:sp>
        <p:nvSpPr>
          <p:cNvPr id="5" name="Content Placeholder 3">
            <a:extLst>
              <a:ext uri="{FF2B5EF4-FFF2-40B4-BE49-F238E27FC236}">
                <a16:creationId xmlns:a16="http://schemas.microsoft.com/office/drawing/2014/main" id="{D658550E-0D62-61D6-F4FF-EC444122CA32}"/>
              </a:ext>
            </a:extLst>
          </p:cNvPr>
          <p:cNvSpPr txBox="1">
            <a:spLocks/>
          </p:cNvSpPr>
          <p:nvPr/>
        </p:nvSpPr>
        <p:spPr>
          <a:xfrm>
            <a:off x="7893959" y="2558351"/>
            <a:ext cx="2210994" cy="1323439"/>
          </a:xfrm>
          <a:prstGeom prst="rect">
            <a:avLst/>
          </a:prstGeom>
          <a:solidFill>
            <a:schemeClr val="tx2">
              <a:lumMod val="25000"/>
              <a:lumOff val="75000"/>
            </a:schemeClr>
          </a:solidFill>
          <a:ln cap="flat">
            <a:noFill/>
            <a:prstDash val="solid"/>
          </a:ln>
        </p:spPr>
        <p:txBody>
          <a:bodyPr vert="horz" wrap="square" lIns="91440" tIns="45720" rIns="91440" bIns="45720" anchor="t" anchorCtr="1" compatLnSpc="1">
            <a:spAutoFit/>
          </a:bodyPr>
          <a:lstStyle>
            <a:lvl1pPr marL="285750" marR="0" lvl="0" indent="-285750" algn="l" defTabSz="457200" rtl="0" fontAlgn="auto" hangingPunct="1">
              <a:lnSpc>
                <a:spcPct val="100000"/>
              </a:lnSpc>
              <a:spcBef>
                <a:spcPts val="600"/>
              </a:spcBef>
              <a:spcAft>
                <a:spcPts val="600"/>
              </a:spcAft>
              <a:buClr>
                <a:srgbClr val="1287C3"/>
              </a:buClr>
              <a:buSzPct val="145000"/>
              <a:buFont typeface="Arial"/>
              <a:buChar char="•"/>
              <a:tabLst/>
              <a:defRPr lang="en-US" sz="24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500"/>
              </a:spcBef>
              <a:spcAft>
                <a:spcPts val="600"/>
              </a:spcAft>
              <a:buClr>
                <a:srgbClr val="1287C3"/>
              </a:buClr>
              <a:buSzPct val="145000"/>
              <a:buFont typeface="Arial"/>
              <a:buChar char="•"/>
              <a:tabLst/>
              <a:defRPr lang="en-US" sz="20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spcBef>
                <a:spcPts val="0"/>
              </a:spcBef>
              <a:spcAft>
                <a:spcPts val="0"/>
              </a:spcAft>
              <a:buFont typeface="Arial"/>
              <a:buNone/>
              <a:defRPr sz="1800" b="0" i="0" u="none" strike="noStrike" kern="0" cap="none" spc="0" baseline="0">
                <a:solidFill>
                  <a:srgbClr val="000000"/>
                </a:solidFill>
                <a:uFillTx/>
              </a:defRPr>
            </a:pPr>
            <a:r>
              <a:rPr lang="en-US" sz="8000" b="1" dirty="0">
                <a:effectLst>
                  <a:outerShdw dist="38096" dir="2700000">
                    <a:srgbClr val="7F7F7F"/>
                  </a:outerShdw>
                </a:effectLst>
                <a:latin typeface="Aptos"/>
              </a:rPr>
              <a:t>QM</a:t>
            </a:r>
          </a:p>
        </p:txBody>
      </p:sp>
      <p:sp>
        <p:nvSpPr>
          <p:cNvPr id="6" name="TextBox 5">
            <a:extLst>
              <a:ext uri="{FF2B5EF4-FFF2-40B4-BE49-F238E27FC236}">
                <a16:creationId xmlns:a16="http://schemas.microsoft.com/office/drawing/2014/main" id="{6E46FCCA-60CB-21EA-83CE-60BCF7D2F888}"/>
              </a:ext>
            </a:extLst>
          </p:cNvPr>
          <p:cNvSpPr txBox="1"/>
          <p:nvPr/>
        </p:nvSpPr>
        <p:spPr>
          <a:xfrm>
            <a:off x="2144190" y="4001738"/>
            <a:ext cx="3987538" cy="1569660"/>
          </a:xfrm>
          <a:prstGeom prst="rect">
            <a:avLst/>
          </a:prstGeom>
          <a:noFill/>
        </p:spPr>
        <p:txBody>
          <a:bodyPr wrap="square" rtlCol="0">
            <a:spAutoFit/>
          </a:bodyPr>
          <a:lstStyle/>
          <a:p>
            <a:pPr algn="ctr"/>
            <a:r>
              <a:rPr lang="en-US" sz="3200" dirty="0"/>
              <a:t>Name </a:t>
            </a:r>
          </a:p>
          <a:p>
            <a:pPr algn="ctr"/>
            <a:r>
              <a:rPr lang="en-US" sz="3200" dirty="0"/>
              <a:t>and </a:t>
            </a:r>
          </a:p>
          <a:p>
            <a:pPr algn="ctr"/>
            <a:r>
              <a:rPr lang="en-US" sz="3200" dirty="0"/>
              <a:t>numerical identifier</a:t>
            </a:r>
          </a:p>
        </p:txBody>
      </p:sp>
      <p:sp>
        <p:nvSpPr>
          <p:cNvPr id="7" name="TextBox 6">
            <a:extLst>
              <a:ext uri="{FF2B5EF4-FFF2-40B4-BE49-F238E27FC236}">
                <a16:creationId xmlns:a16="http://schemas.microsoft.com/office/drawing/2014/main" id="{0CF52737-AEB3-1372-E831-C4175DF2F71E}"/>
              </a:ext>
            </a:extLst>
          </p:cNvPr>
          <p:cNvSpPr txBox="1"/>
          <p:nvPr/>
        </p:nvSpPr>
        <p:spPr>
          <a:xfrm>
            <a:off x="7005687" y="3999647"/>
            <a:ext cx="3987538" cy="1077218"/>
          </a:xfrm>
          <a:prstGeom prst="rect">
            <a:avLst/>
          </a:prstGeom>
          <a:noFill/>
        </p:spPr>
        <p:txBody>
          <a:bodyPr wrap="square" rtlCol="0">
            <a:spAutoFit/>
          </a:bodyPr>
          <a:lstStyle/>
          <a:p>
            <a:pPr algn="ctr"/>
            <a:r>
              <a:rPr lang="en-US" sz="3200" dirty="0"/>
              <a:t>Physical</a:t>
            </a:r>
          </a:p>
          <a:p>
            <a:pPr algn="ctr"/>
            <a:r>
              <a:rPr lang="en-US" sz="3200" dirty="0"/>
              <a:t>descriptors</a:t>
            </a:r>
          </a:p>
        </p:txBody>
      </p:sp>
      <p:sp>
        <p:nvSpPr>
          <p:cNvPr id="8" name="TextBox 7">
            <a:extLst>
              <a:ext uri="{FF2B5EF4-FFF2-40B4-BE49-F238E27FC236}">
                <a16:creationId xmlns:a16="http://schemas.microsoft.com/office/drawing/2014/main" id="{E6EC9E9F-B083-08D8-FD5A-1AB6D8B88AFA}"/>
              </a:ext>
            </a:extLst>
          </p:cNvPr>
          <p:cNvSpPr txBox="1"/>
          <p:nvPr/>
        </p:nvSpPr>
        <p:spPr>
          <a:xfrm>
            <a:off x="7082673" y="5279010"/>
            <a:ext cx="3987538" cy="584775"/>
          </a:xfrm>
          <a:prstGeom prst="rect">
            <a:avLst/>
          </a:prstGeom>
          <a:noFill/>
        </p:spPr>
        <p:txBody>
          <a:bodyPr wrap="square" rtlCol="0">
            <a:spAutoFit/>
          </a:bodyPr>
          <a:lstStyle/>
          <a:p>
            <a:pPr algn="ctr"/>
            <a:r>
              <a:rPr lang="en-US" sz="3200" dirty="0"/>
              <a:t>Up to 20 responses</a:t>
            </a:r>
          </a:p>
        </p:txBody>
      </p:sp>
      <p:sp>
        <p:nvSpPr>
          <p:cNvPr id="3" name="TextBox 2">
            <a:extLst>
              <a:ext uri="{FF2B5EF4-FFF2-40B4-BE49-F238E27FC236}">
                <a16:creationId xmlns:a16="http://schemas.microsoft.com/office/drawing/2014/main" id="{D7459D7D-1E05-C6A8-E4D2-0F1872741E97}"/>
              </a:ext>
            </a:extLst>
          </p:cNvPr>
          <p:cNvSpPr txBox="1"/>
          <p:nvPr/>
        </p:nvSpPr>
        <p:spPr>
          <a:xfrm>
            <a:off x="6070867" y="2922881"/>
            <a:ext cx="995680" cy="584775"/>
          </a:xfrm>
          <a:prstGeom prst="rect">
            <a:avLst/>
          </a:prstGeom>
          <a:noFill/>
        </p:spPr>
        <p:txBody>
          <a:bodyPr wrap="square" rtlCol="0">
            <a:spAutoFit/>
          </a:bodyPr>
          <a:lstStyle/>
          <a:p>
            <a:pPr algn="ctr"/>
            <a:r>
              <a:rPr lang="en-US" sz="3200" b="1" dirty="0"/>
              <a:t>OR</a:t>
            </a:r>
          </a:p>
        </p:txBody>
      </p:sp>
    </p:spTree>
    <p:extLst>
      <p:ext uri="{BB962C8B-B14F-4D97-AF65-F5344CB8AC3E}">
        <p14:creationId xmlns:p14="http://schemas.microsoft.com/office/powerpoint/2010/main" val="3148696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36FDA-4574-A288-EE99-AC8EFBD52DCA}"/>
              </a:ext>
            </a:extLst>
          </p:cNvPr>
          <p:cNvSpPr>
            <a:spLocks noGrp="1"/>
          </p:cNvSpPr>
          <p:nvPr>
            <p:ph type="title"/>
          </p:nvPr>
        </p:nvSpPr>
        <p:spPr>
          <a:xfrm>
            <a:off x="1484310" y="0"/>
            <a:ext cx="10018715" cy="1752603"/>
          </a:xfrm>
        </p:spPr>
        <p:txBody>
          <a:bodyPr/>
          <a:lstStyle/>
          <a:p>
            <a:r>
              <a:rPr lang="en-US" b="1">
                <a:solidFill>
                  <a:schemeClr val="tx1"/>
                </a:solidFill>
              </a:rPr>
              <a:t>Missing Person File</a:t>
            </a:r>
            <a:br>
              <a:rPr lang="en-US" b="1">
                <a:solidFill>
                  <a:schemeClr val="tx1"/>
                </a:solidFill>
              </a:rPr>
            </a:br>
            <a:r>
              <a:rPr lang="en-US" b="1">
                <a:solidFill>
                  <a:schemeClr val="tx1"/>
                </a:solidFill>
              </a:rPr>
              <a:t>CATEGORIES</a:t>
            </a:r>
          </a:p>
        </p:txBody>
      </p:sp>
      <p:graphicFrame>
        <p:nvGraphicFramePr>
          <p:cNvPr id="4" name="Content Placeholder 3">
            <a:extLst>
              <a:ext uri="{FF2B5EF4-FFF2-40B4-BE49-F238E27FC236}">
                <a16:creationId xmlns:a16="http://schemas.microsoft.com/office/drawing/2014/main" id="{594B4094-D231-46FC-F539-95D918DA3531}"/>
              </a:ext>
            </a:extLst>
          </p:cNvPr>
          <p:cNvGraphicFramePr>
            <a:graphicFrameLocks noGrp="1"/>
          </p:cNvGraphicFramePr>
          <p:nvPr>
            <p:ph idx="1"/>
            <p:extLst>
              <p:ext uri="{D42A27DB-BD31-4B8C-83A1-F6EECF244321}">
                <p14:modId xmlns:p14="http://schemas.microsoft.com/office/powerpoint/2010/main" val="1804049260"/>
              </p:ext>
            </p:extLst>
          </p:nvPr>
        </p:nvGraphicFramePr>
        <p:xfrm>
          <a:off x="2734966" y="1515763"/>
          <a:ext cx="7972724"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9836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C8B-FED4-51F1-C1DF-8D9F3FE80CC6}"/>
              </a:ext>
            </a:extLst>
          </p:cNvPr>
          <p:cNvSpPr>
            <a:spLocks noGrp="1"/>
          </p:cNvSpPr>
          <p:nvPr>
            <p:ph type="title"/>
          </p:nvPr>
        </p:nvSpPr>
        <p:spPr>
          <a:xfrm>
            <a:off x="1333478" y="0"/>
            <a:ext cx="10018715" cy="1752603"/>
          </a:xfrm>
        </p:spPr>
        <p:txBody>
          <a:bodyPr/>
          <a:lstStyle/>
          <a:p>
            <a:r>
              <a:rPr lang="en-US" b="1"/>
              <a:t>Missing Person</a:t>
            </a:r>
            <a:br>
              <a:rPr lang="en-US" b="1"/>
            </a:br>
            <a:r>
              <a:rPr lang="en-US" b="1"/>
              <a:t>SCENARIO</a:t>
            </a:r>
          </a:p>
        </p:txBody>
      </p:sp>
      <p:sp>
        <p:nvSpPr>
          <p:cNvPr id="3" name="Content Placeholder 2">
            <a:extLst>
              <a:ext uri="{FF2B5EF4-FFF2-40B4-BE49-F238E27FC236}">
                <a16:creationId xmlns:a16="http://schemas.microsoft.com/office/drawing/2014/main" id="{31B124AF-594B-B1E7-A550-D9F1EFBA8A28}"/>
              </a:ext>
            </a:extLst>
          </p:cNvPr>
          <p:cNvSpPr>
            <a:spLocks noGrp="1"/>
          </p:cNvSpPr>
          <p:nvPr>
            <p:ph idx="1"/>
          </p:nvPr>
        </p:nvSpPr>
        <p:spPr>
          <a:xfrm>
            <a:off x="1983930" y="1752603"/>
            <a:ext cx="4464006" cy="3929411"/>
          </a:xfrm>
          <a:solidFill>
            <a:schemeClr val="tx2">
              <a:lumMod val="25000"/>
              <a:lumOff val="75000"/>
            </a:schemeClr>
          </a:solidFill>
        </p:spPr>
        <p:txBody>
          <a:bodyPr>
            <a:noAutofit/>
          </a:bodyPr>
          <a:lstStyle/>
          <a:p>
            <a:pPr marL="0" indent="0" algn="ctr">
              <a:buNone/>
            </a:pPr>
            <a:r>
              <a:rPr lang="en-US" sz="3200" b="1"/>
              <a:t>A young child has been found abandoned at a local park.</a:t>
            </a:r>
          </a:p>
          <a:p>
            <a:pPr marL="0" indent="0" algn="ctr">
              <a:buNone/>
            </a:pPr>
            <a:r>
              <a:rPr lang="en-US" sz="3200" b="1"/>
              <a:t>He appears to be traumatized and is unwilling to talk to strangers.</a:t>
            </a:r>
          </a:p>
        </p:txBody>
      </p:sp>
    </p:spTree>
    <p:extLst>
      <p:ext uri="{BB962C8B-B14F-4D97-AF65-F5344CB8AC3E}">
        <p14:creationId xmlns:p14="http://schemas.microsoft.com/office/powerpoint/2010/main" val="2521923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Missing Person</a:t>
            </a:r>
            <a:br>
              <a:rPr lang="en-US" b="1"/>
            </a:br>
            <a:r>
              <a:rPr lang="en-US" b="1"/>
              <a:t>TRANSACTION LOCATION</a:t>
            </a:r>
          </a:p>
        </p:txBody>
      </p:sp>
      <p:pic>
        <p:nvPicPr>
          <p:cNvPr id="4" name="Picture 6">
            <a:extLst>
              <a:ext uri="{FF2B5EF4-FFF2-40B4-BE49-F238E27FC236}">
                <a16:creationId xmlns:a16="http://schemas.microsoft.com/office/drawing/2014/main" id="{EBAD49CF-005D-525E-CB75-70A5EC07A2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063290" y="1682217"/>
            <a:ext cx="8901272" cy="498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790F1436-72F4-E154-24D6-DA6922B14A71}"/>
              </a:ext>
            </a:extLst>
          </p:cNvPr>
          <p:cNvSpPr/>
          <p:nvPr/>
        </p:nvSpPr>
        <p:spPr>
          <a:xfrm>
            <a:off x="7570573" y="3155093"/>
            <a:ext cx="3303373" cy="41189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069837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D2200D-518B-87BC-8146-BBF3E6914C77}"/>
              </a:ext>
            </a:extLst>
          </p:cNvPr>
          <p:cNvPicPr>
            <a:picLocks noGrp="1" noChangeAspect="1"/>
          </p:cNvPicPr>
          <p:nvPr>
            <p:ph idx="1"/>
          </p:nvPr>
        </p:nvPicPr>
        <p:blipFill>
          <a:blip r:embed="rId3"/>
          <a:stretch>
            <a:fillRect/>
          </a:stretch>
        </p:blipFill>
        <p:spPr>
          <a:xfrm>
            <a:off x="714554" y="1306264"/>
            <a:ext cx="10939419" cy="4606882"/>
          </a:xfrm>
          <a:prstGeom prst="rect">
            <a:avLst/>
          </a:prstGeom>
        </p:spPr>
      </p:pic>
      <p:sp>
        <p:nvSpPr>
          <p:cNvPr id="6" name="Rectangle 3">
            <a:extLst>
              <a:ext uri="{FF2B5EF4-FFF2-40B4-BE49-F238E27FC236}">
                <a16:creationId xmlns:a16="http://schemas.microsoft.com/office/drawing/2014/main" id="{30C1786C-8729-3483-92C3-38DEAB5377B9}"/>
              </a:ext>
            </a:extLst>
          </p:cNvPr>
          <p:cNvSpPr/>
          <p:nvPr/>
        </p:nvSpPr>
        <p:spPr>
          <a:xfrm>
            <a:off x="75373" y="85633"/>
            <a:ext cx="2346551" cy="1323438"/>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a:t>
            </a:r>
            <a:r>
              <a:rPr lang="en-US" sz="8000" b="1">
                <a:solidFill>
                  <a:srgbClr val="000000"/>
                </a:solidFill>
                <a:effectLst>
                  <a:outerShdw dist="38096" dir="2700000">
                    <a:srgbClr val="7F7F7F"/>
                  </a:outerShdw>
                </a:effectLst>
                <a:latin typeface="Aptos"/>
              </a:rPr>
              <a:t>M</a:t>
            </a:r>
            <a:endParaRPr lang="en-US" sz="8000" b="1" i="0" u="none" strike="noStrike" kern="1200" cap="none" spc="0" baseline="0">
              <a:solidFill>
                <a:srgbClr val="000000"/>
              </a:solidFill>
              <a:effectLst>
                <a:outerShdw dist="38096" dir="2700000">
                  <a:srgbClr val="7F7F7F"/>
                </a:outerShdw>
              </a:effectLst>
              <a:uFillTx/>
              <a:latin typeface="Aptos"/>
            </a:endParaRPr>
          </a:p>
        </p:txBody>
      </p:sp>
    </p:spTree>
    <p:extLst>
      <p:ext uri="{BB962C8B-B14F-4D97-AF65-F5344CB8AC3E}">
        <p14:creationId xmlns:p14="http://schemas.microsoft.com/office/powerpoint/2010/main" val="18698649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Missing Person</a:t>
            </a:r>
            <a:br>
              <a:rPr lang="en-US" b="1"/>
            </a:br>
            <a:r>
              <a:rPr lang="en-US" b="1"/>
              <a:t>RESPONSES</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TextBox 2">
            <a:extLst>
              <a:ext uri="{FF2B5EF4-FFF2-40B4-BE49-F238E27FC236}">
                <a16:creationId xmlns:a16="http://schemas.microsoft.com/office/drawing/2014/main" id="{2A73B68C-6D5C-5796-FB08-8005C4A0CD31}"/>
              </a:ext>
            </a:extLst>
          </p:cNvPr>
          <p:cNvSpPr txBox="1"/>
          <p:nvPr/>
        </p:nvSpPr>
        <p:spPr>
          <a:xfrm>
            <a:off x="1550058" y="2610683"/>
            <a:ext cx="5082755" cy="3970318"/>
          </a:xfrm>
          <a:prstGeom prst="rect">
            <a:avLst/>
          </a:prstGeom>
          <a:solidFill>
            <a:schemeClr val="bg1"/>
          </a:solidFill>
          <a:ln w="12700">
            <a:solidFill>
              <a:schemeClr val="tx2">
                <a:lumMod val="90000"/>
                <a:lumOff val="10000"/>
              </a:schemeClr>
            </a:solidFill>
          </a:ln>
        </p:spPr>
        <p:txBody>
          <a:bodyPr wrap="square" rtlCol="0">
            <a:spAutoFit/>
          </a:bodyPr>
          <a:lstStyle/>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MKE/MISSING PERSON – ENDANGERED</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ORI/NY0270000 NAM/JONES,KELLY SEX/M RAC/W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DOB/20030920 HGT/406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WGT/050 EYE/BLU HAI/BLN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MNP/CA DLC/20081123 OCA/08J002460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MIS/STRANGER ABDUCTION, WEARING BLUE TANK T0P </a:t>
            </a:r>
            <a:r>
              <a:rPr lang="en-US" altLang="en-US">
                <a:latin typeface="Lucida Console" panose="020B0609040504020204" pitchFamily="49" charset="0"/>
              </a:rPr>
              <a:t>AND </a:t>
            </a:r>
            <a:r>
              <a:rPr lang="en-US" altLang="en-US" sz="1800">
                <a:latin typeface="Lucida Console" panose="020B0609040504020204" pitchFamily="49" charset="0"/>
              </a:rPr>
              <a:t>WHITE SH0RTS</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ORI IS MONROE CO SHERIFF'S DEPT ROCHESTER NY  716 428-5209</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NIC/M738159594 DTE/20081123 0905EST</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IMMED CONFIRM MISSING PERSONS STATUS WITH ORI</a:t>
            </a:r>
          </a:p>
          <a:p>
            <a:endParaRPr lang="en-US"/>
          </a:p>
        </p:txBody>
      </p:sp>
      <p:sp>
        <p:nvSpPr>
          <p:cNvPr id="6" name="TextBox 5">
            <a:extLst>
              <a:ext uri="{FF2B5EF4-FFF2-40B4-BE49-F238E27FC236}">
                <a16:creationId xmlns:a16="http://schemas.microsoft.com/office/drawing/2014/main" id="{30E4BF4E-DD7F-FAFB-2757-10A811A6C1D6}"/>
              </a:ext>
            </a:extLst>
          </p:cNvPr>
          <p:cNvSpPr txBox="1"/>
          <p:nvPr/>
        </p:nvSpPr>
        <p:spPr>
          <a:xfrm>
            <a:off x="6960359" y="2606753"/>
            <a:ext cx="5082755" cy="3970318"/>
          </a:xfrm>
          <a:prstGeom prst="rect">
            <a:avLst/>
          </a:prstGeom>
          <a:solidFill>
            <a:schemeClr val="bg1"/>
          </a:solidFill>
          <a:ln w="12700">
            <a:solidFill>
              <a:schemeClr val="tx2">
                <a:lumMod val="90000"/>
                <a:lumOff val="10000"/>
              </a:schemeClr>
            </a:solidFill>
          </a:ln>
        </p:spPr>
        <p:txBody>
          <a:bodyPr wrap="square" rtlCol="0">
            <a:spAutoFit/>
          </a:bodyPr>
          <a:lstStyle/>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MKE/MISSING PERSON - INVOLUNTARY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ORI/VA1280100 NAM/SMITH,JONATHAN SEX/M RAC/W POB/VA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DOB/20100531 HGT/404 WGT/042 EYE/BLU HAI/BLN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MNP/MP DLC/20151213 OCA/05029289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MIS/TAKEN BY HIS M0THER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ORI IS VIRGINIA BEACH PD VA  757 427-8175                                                     </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NIC/M711014398 DTE/20151213 0101EST</a:t>
            </a:r>
          </a:p>
          <a:p>
            <a:pPr eaLnBrk="1" hangingPunct="1">
              <a:spcBef>
                <a:spcPct val="0"/>
              </a:spcBef>
              <a:buClr>
                <a:srgbClr val="000000"/>
              </a:buClr>
              <a:buSzPct val="90000"/>
              <a:buFont typeface="Monotype Sorts"/>
              <a:buNone/>
            </a:pPr>
            <a:r>
              <a:rPr lang="en-US" altLang="en-US" sz="1800">
                <a:latin typeface="Lucida Console" panose="020B0609040504020204" pitchFamily="49" charset="0"/>
              </a:rPr>
              <a:t>IMMED CONFIRM MISSING PERSONS STATUS WITH ORI</a:t>
            </a:r>
          </a:p>
          <a:p>
            <a:pPr eaLnBrk="1" hangingPunct="1">
              <a:spcBef>
                <a:spcPct val="0"/>
              </a:spcBef>
              <a:buClr>
                <a:srgbClr val="000000"/>
              </a:buClr>
              <a:buSzPct val="90000"/>
              <a:buFont typeface="Monotype Sorts"/>
              <a:buNone/>
            </a:pPr>
            <a:endParaRPr lang="en-US" altLang="en-US">
              <a:latin typeface="Lucida Console" panose="020B0609040504020204" pitchFamily="49" charset="0"/>
            </a:endParaRPr>
          </a:p>
          <a:p>
            <a:pPr eaLnBrk="1" hangingPunct="1">
              <a:spcBef>
                <a:spcPct val="0"/>
              </a:spcBef>
              <a:buClr>
                <a:srgbClr val="000000"/>
              </a:buClr>
              <a:buSzPct val="90000"/>
              <a:buFont typeface="Monotype Sorts"/>
              <a:buNone/>
            </a:pPr>
            <a:endParaRPr lang="en-US" altLang="en-US" sz="1800">
              <a:latin typeface="Lucida Console" panose="020B0609040504020204" pitchFamily="49" charset="0"/>
            </a:endParaRPr>
          </a:p>
        </p:txBody>
      </p:sp>
      <p:sp>
        <p:nvSpPr>
          <p:cNvPr id="8" name="TextBox 7">
            <a:extLst>
              <a:ext uri="{FF2B5EF4-FFF2-40B4-BE49-F238E27FC236}">
                <a16:creationId xmlns:a16="http://schemas.microsoft.com/office/drawing/2014/main" id="{D12261BE-4E2E-9182-2506-FA34E237CF71}"/>
              </a:ext>
            </a:extLst>
          </p:cNvPr>
          <p:cNvSpPr txBox="1"/>
          <p:nvPr/>
        </p:nvSpPr>
        <p:spPr>
          <a:xfrm>
            <a:off x="2013046" y="1580867"/>
            <a:ext cx="9894627" cy="1200329"/>
          </a:xfrm>
          <a:prstGeom prst="rect">
            <a:avLst/>
          </a:prstGeom>
          <a:noFill/>
        </p:spPr>
        <p:txBody>
          <a:bodyPr wrap="square" rtlCol="0">
            <a:spAutoFit/>
          </a:bodyPr>
          <a:lstStyle/>
          <a:p>
            <a:r>
              <a:rPr lang="en-US" altLang="en-US" sz="1800">
                <a:latin typeface="Lucida Console" panose="020B0609040504020204" pitchFamily="49" charset="0"/>
              </a:rPr>
              <a:t>NCIC HAS 0018 POSSIBLE MATCHES FOR YOUR INQUIRY.  THE TWO HIGHEST SCORING RECORDS ARE LISTED FOLLOWED BY THE NIC NUMBERS OF UP TO 20 OF THE HIGH SCORE RECORDS.                </a:t>
            </a:r>
          </a:p>
          <a:p>
            <a:endParaRPr lang="en-US"/>
          </a:p>
        </p:txBody>
      </p:sp>
    </p:spTree>
    <p:extLst>
      <p:ext uri="{BB962C8B-B14F-4D97-AF65-F5344CB8AC3E}">
        <p14:creationId xmlns:p14="http://schemas.microsoft.com/office/powerpoint/2010/main" val="2979019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Missing Person</a:t>
            </a:r>
            <a:br>
              <a:rPr lang="en-US" b="1"/>
            </a:br>
            <a:r>
              <a:rPr lang="en-US" b="1"/>
              <a:t>RESPONSES</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Rectangle 2">
            <a:extLst>
              <a:ext uri="{FF2B5EF4-FFF2-40B4-BE49-F238E27FC236}">
                <a16:creationId xmlns:a16="http://schemas.microsoft.com/office/drawing/2014/main" id="{DEFCFF65-F53C-B4FC-64DC-C2B741A269E9}"/>
              </a:ext>
            </a:extLst>
          </p:cNvPr>
          <p:cNvSpPr>
            <a:spLocks noGrp="1" noChangeArrowheads="1"/>
          </p:cNvSpPr>
          <p:nvPr>
            <p:ph idx="1"/>
          </p:nvPr>
        </p:nvSpPr>
        <p:spPr bwMode="auto">
          <a:xfrm>
            <a:off x="1598665" y="1398543"/>
            <a:ext cx="10167685" cy="525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25000" lnSpcReduction="20000"/>
          </a:bodyPr>
          <a:lstStyle>
            <a:lvl1pPr defTabSz="45720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defTabSz="45720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defTabSz="4572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defTabSz="4572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defTabSz="4572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defTabSz="457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defTabSz="457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defTabSz="457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defTabSz="4572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
                <a:srgbClr val="000000"/>
              </a:buClr>
              <a:buSzPct val="90000"/>
              <a:buFont typeface="Monotype Sorts"/>
              <a:buNone/>
            </a:pPr>
            <a:r>
              <a:rPr lang="en-US" altLang="en-US" sz="2000">
                <a:latin typeface="Tahoma" pitchFamily="34" charset="0"/>
              </a:rPr>
              <a:t>                                                         </a:t>
            </a:r>
          </a:p>
          <a:p>
            <a:pPr eaLnBrk="1" hangingPunct="1">
              <a:spcBef>
                <a:spcPct val="0"/>
              </a:spcBef>
              <a:buClr>
                <a:srgbClr val="000000"/>
              </a:buClr>
              <a:buSzPct val="90000"/>
              <a:buFont typeface="Monotype Sorts"/>
              <a:buNone/>
            </a:pPr>
            <a:endParaRPr lang="en-US" altLang="en-US" sz="5100">
              <a:latin typeface="Tahoma" pitchFamily="34" charset="0"/>
            </a:endParaRPr>
          </a:p>
          <a:p>
            <a:pPr eaLnBrk="1" hangingPunct="1">
              <a:spcBef>
                <a:spcPct val="0"/>
              </a:spcBef>
              <a:buClr>
                <a:srgbClr val="000000"/>
              </a:buClr>
              <a:buSzPct val="90000"/>
              <a:buFont typeface="Monotype Sorts"/>
              <a:buNone/>
            </a:pPr>
            <a:r>
              <a:rPr lang="en-US" altLang="en-US" sz="8600">
                <a:latin typeface="Lucida Console" panose="020B0609040504020204" pitchFamily="49" charset="0"/>
              </a:rPr>
              <a:t>Continuation of NICS for 18 possible Missing Person matches:</a:t>
            </a:r>
          </a:p>
          <a:p>
            <a:pPr eaLnBrk="1" hangingPunct="1">
              <a:spcBef>
                <a:spcPct val="0"/>
              </a:spcBef>
              <a:buClr>
                <a:srgbClr val="000000"/>
              </a:buClr>
              <a:buSzPct val="90000"/>
              <a:buFont typeface="Monotype Sorts"/>
              <a:buNone/>
            </a:pPr>
            <a:endParaRPr lang="en-US" altLang="en-US" sz="8600">
              <a:latin typeface="Lucida Console" panose="020B0609040504020204" pitchFamily="49" charset="0"/>
            </a:endParaRPr>
          </a:p>
          <a:p>
            <a:pPr eaLnBrk="1" hangingPunct="1">
              <a:spcBef>
                <a:spcPct val="0"/>
              </a:spcBef>
              <a:buClr>
                <a:srgbClr val="000000"/>
              </a:buClr>
              <a:buSzPct val="90000"/>
              <a:buFont typeface="Monotype Sorts"/>
              <a:buNone/>
            </a:pPr>
            <a:r>
              <a:rPr lang="en-US" altLang="en-US" sz="8600">
                <a:latin typeface="Lucida Console" panose="020B0609040504020204" pitchFamily="49" charset="0"/>
              </a:rPr>
              <a:t>                                                                  </a:t>
            </a:r>
          </a:p>
          <a:p>
            <a:pPr eaLnBrk="1" hangingPunct="1">
              <a:lnSpc>
                <a:spcPts val="2600"/>
              </a:lnSpc>
              <a:spcBef>
                <a:spcPct val="0"/>
              </a:spcBef>
              <a:buClr>
                <a:srgbClr val="000000"/>
              </a:buClr>
              <a:buSzPct val="90000"/>
              <a:buFont typeface="Monotype Sorts"/>
              <a:buNone/>
            </a:pPr>
            <a:r>
              <a:rPr lang="en-US" altLang="en-US" sz="8600">
                <a:solidFill>
                  <a:srgbClr val="00B0F0"/>
                </a:solidFill>
                <a:latin typeface="Lucida Console" panose="020B0609040504020204" pitchFamily="49" charset="0"/>
              </a:rPr>
              <a:t>M738159594</a:t>
            </a:r>
            <a:r>
              <a:rPr lang="en-US" altLang="en-US" sz="8600">
                <a:latin typeface="Lucida Console" panose="020B0609040504020204" pitchFamily="49" charset="0"/>
              </a:rPr>
              <a:t> 090 </a:t>
            </a:r>
            <a:r>
              <a:rPr lang="en-US" altLang="en-US" sz="8600">
                <a:solidFill>
                  <a:srgbClr val="00B0F0"/>
                </a:solidFill>
                <a:latin typeface="Lucida Console" panose="020B0609040504020204" pitchFamily="49" charset="0"/>
              </a:rPr>
              <a:t>M711014398</a:t>
            </a:r>
            <a:r>
              <a:rPr lang="en-US" altLang="en-US" sz="8600">
                <a:latin typeface="Lucida Console" panose="020B0609040504020204" pitchFamily="49" charset="0"/>
              </a:rPr>
              <a:t> 081 M743899930 072 M692384907 070                     </a:t>
            </a:r>
          </a:p>
          <a:p>
            <a:pPr eaLnBrk="1" hangingPunct="1">
              <a:lnSpc>
                <a:spcPts val="2600"/>
              </a:lnSpc>
              <a:spcBef>
                <a:spcPct val="0"/>
              </a:spcBef>
              <a:buClr>
                <a:srgbClr val="000000"/>
              </a:buClr>
              <a:buSzPct val="90000"/>
              <a:buFont typeface="Monotype Sorts"/>
              <a:buNone/>
            </a:pPr>
            <a:r>
              <a:rPr lang="en-US" altLang="en-US" sz="8600">
                <a:latin typeface="Lucida Console" panose="020B0609040504020204" pitchFamily="49" charset="0"/>
              </a:rPr>
              <a:t>M756547710 068 M740264649 064 M745275380 060 M677451601 057                     </a:t>
            </a:r>
          </a:p>
          <a:p>
            <a:pPr eaLnBrk="1" hangingPunct="1">
              <a:lnSpc>
                <a:spcPts val="2600"/>
              </a:lnSpc>
              <a:spcBef>
                <a:spcPct val="0"/>
              </a:spcBef>
              <a:buClr>
                <a:srgbClr val="000000"/>
              </a:buClr>
              <a:buSzPct val="90000"/>
              <a:buFont typeface="Monotype Sorts"/>
              <a:buNone/>
            </a:pPr>
            <a:r>
              <a:rPr lang="en-US" altLang="en-US" sz="8600">
                <a:latin typeface="Lucida Console" panose="020B0609040504020204" pitchFamily="49" charset="0"/>
              </a:rPr>
              <a:t>M612174121 055 M670452968 055 M762325667 045 M390489481 044                     </a:t>
            </a:r>
          </a:p>
          <a:p>
            <a:pPr eaLnBrk="1" hangingPunct="1">
              <a:lnSpc>
                <a:spcPts val="2600"/>
              </a:lnSpc>
              <a:spcBef>
                <a:spcPct val="0"/>
              </a:spcBef>
              <a:buClr>
                <a:srgbClr val="000000"/>
              </a:buClr>
              <a:buSzPct val="90000"/>
              <a:buFont typeface="Monotype Sorts"/>
              <a:buNone/>
            </a:pPr>
            <a:r>
              <a:rPr lang="en-US" altLang="en-US" sz="8600">
                <a:latin typeface="Lucida Console" panose="020B0609040504020204" pitchFamily="49" charset="0"/>
              </a:rPr>
              <a:t>M537150035 044 M578827217 040 M755272480 040 M642389885 030</a:t>
            </a:r>
          </a:p>
          <a:p>
            <a:pPr eaLnBrk="1" hangingPunct="1">
              <a:lnSpc>
                <a:spcPts val="2600"/>
              </a:lnSpc>
              <a:spcBef>
                <a:spcPct val="0"/>
              </a:spcBef>
              <a:buClr>
                <a:srgbClr val="000000"/>
              </a:buClr>
              <a:buSzPct val="90000"/>
              <a:buFont typeface="Monotype Sorts"/>
              <a:buNone/>
            </a:pPr>
            <a:r>
              <a:rPr lang="en-US" altLang="en-US" sz="8600">
                <a:latin typeface="Lucida Console" panose="020B0609040504020204" pitchFamily="49" charset="0"/>
              </a:rPr>
              <a:t>M611174321 026 M576342543 024</a:t>
            </a:r>
          </a:p>
          <a:p>
            <a:pPr eaLnBrk="1" hangingPunct="1">
              <a:spcBef>
                <a:spcPct val="0"/>
              </a:spcBef>
              <a:buClr>
                <a:srgbClr val="000000"/>
              </a:buClr>
              <a:buSzPct val="90000"/>
              <a:buFont typeface="Monotype Sorts"/>
              <a:buNone/>
            </a:pPr>
            <a:endParaRPr lang="en-US" altLang="en-US" sz="1800" b="1">
              <a:latin typeface="Tahoma" pitchFamily="34" charset="0"/>
            </a:endParaRPr>
          </a:p>
          <a:p>
            <a:pPr eaLnBrk="1" hangingPunct="1">
              <a:spcBef>
                <a:spcPct val="0"/>
              </a:spcBef>
              <a:buClr>
                <a:srgbClr val="000000"/>
              </a:buClr>
              <a:buSzPct val="90000"/>
              <a:buFont typeface="Monotype Sorts"/>
              <a:buNone/>
            </a:pPr>
            <a:endParaRPr lang="en-US" altLang="en-US" sz="2000">
              <a:latin typeface="Tahoma" pitchFamily="34" charset="0"/>
            </a:endParaRPr>
          </a:p>
          <a:p>
            <a:pPr eaLnBrk="1" hangingPunct="1">
              <a:spcBef>
                <a:spcPct val="0"/>
              </a:spcBef>
              <a:buClr>
                <a:srgbClr val="000000"/>
              </a:buClr>
              <a:buSzPct val="90000"/>
              <a:buFont typeface="Monotype Sorts"/>
              <a:buNone/>
            </a:pPr>
            <a:r>
              <a:rPr lang="en-US" altLang="en-US" sz="2000">
                <a:latin typeface="Tahoma" pitchFamily="34" charset="0"/>
              </a:rPr>
              <a:t>                                                                                                                                                  </a:t>
            </a:r>
          </a:p>
          <a:p>
            <a:pPr eaLnBrk="1" hangingPunct="1">
              <a:spcBef>
                <a:spcPct val="0"/>
              </a:spcBef>
              <a:buClr>
                <a:srgbClr val="000000"/>
              </a:buClr>
              <a:buSzPct val="90000"/>
              <a:buFont typeface="Monotype Sorts"/>
              <a:buNone/>
            </a:pPr>
            <a:r>
              <a:rPr lang="en-US" altLang="en-US" sz="2000">
                <a:latin typeface="Tahoma" pitchFamily="34" charset="0"/>
              </a:rPr>
              <a:t>                                                                                </a:t>
            </a:r>
          </a:p>
        </p:txBody>
      </p:sp>
    </p:spTree>
    <p:extLst>
      <p:ext uri="{BB962C8B-B14F-4D97-AF65-F5344CB8AC3E}">
        <p14:creationId xmlns:p14="http://schemas.microsoft.com/office/powerpoint/2010/main" val="572403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4189-8D1C-B16B-EEAF-510A32867AC9}"/>
              </a:ext>
            </a:extLst>
          </p:cNvPr>
          <p:cNvSpPr>
            <a:spLocks noGrp="1"/>
          </p:cNvSpPr>
          <p:nvPr>
            <p:ph type="title"/>
          </p:nvPr>
        </p:nvSpPr>
        <p:spPr>
          <a:xfrm>
            <a:off x="2917181" y="269473"/>
            <a:ext cx="6933829" cy="2397530"/>
          </a:xfrm>
          <a:noFill/>
        </p:spPr>
        <p:txBody>
          <a:bodyPr/>
          <a:lstStyle/>
          <a:p>
            <a:r>
              <a:rPr lang="en-US" b="1"/>
              <a:t>Missing Person</a:t>
            </a:r>
            <a:br>
              <a:rPr lang="en-US" b="1"/>
            </a:br>
            <a:r>
              <a:rPr lang="en-US" b="1"/>
              <a:t>AMBER ALERT</a:t>
            </a:r>
          </a:p>
        </p:txBody>
      </p:sp>
      <p:graphicFrame>
        <p:nvGraphicFramePr>
          <p:cNvPr id="5" name="Content Placeholder 2">
            <a:extLst>
              <a:ext uri="{FF2B5EF4-FFF2-40B4-BE49-F238E27FC236}">
                <a16:creationId xmlns:a16="http://schemas.microsoft.com/office/drawing/2014/main" id="{544664F9-9A92-5487-B76E-E657ED775D80}"/>
              </a:ext>
            </a:extLst>
          </p:cNvPr>
          <p:cNvGraphicFramePr>
            <a:graphicFrameLocks noGrp="1"/>
          </p:cNvGraphicFramePr>
          <p:nvPr>
            <p:ph idx="1"/>
          </p:nvPr>
        </p:nvGraphicFramePr>
        <p:xfrm>
          <a:off x="1983929" y="2515392"/>
          <a:ext cx="10018715" cy="31242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91475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F36A91-9B08-6F88-5AF6-16F7775D9CE7}"/>
              </a:ext>
            </a:extLst>
          </p:cNvPr>
          <p:cNvSpPr>
            <a:spLocks noChangeArrowheads="1"/>
          </p:cNvSpPr>
          <p:nvPr/>
        </p:nvSpPr>
        <p:spPr bwMode="auto">
          <a:xfrm>
            <a:off x="1636680" y="165370"/>
            <a:ext cx="10150098" cy="6093976"/>
          </a:xfrm>
          <a:prstGeom prst="rect">
            <a:avLst/>
          </a:prstGeom>
          <a:solidFill>
            <a:schemeClr val="bg1"/>
          </a:solidFill>
          <a:ln>
            <a:noFill/>
          </a:ln>
        </p:spPr>
        <p:txBody>
          <a:bodyPr wrap="square" lIns="0" tIns="0" rIns="0" bIns="0">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
                <a:srgbClr val="000000"/>
              </a:buClr>
              <a:buSzPct val="90000"/>
              <a:buFont typeface="Monotype Sorts"/>
              <a:buNone/>
            </a:pPr>
            <a:r>
              <a:rPr lang="en-US" altLang="en-US" sz="1800">
                <a:latin typeface="Verdana" panose="020B0604030504040204" pitchFamily="34" charset="0"/>
                <a:ea typeface="Verdana" panose="020B0604030504040204" pitchFamily="34" charset="0"/>
              </a:rPr>
              <a:t>         * * * AMBER ALERT:  THIS IS A CHILD ABDUCTION NOTICE * *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Agency CUMBERLAND COUNTY SHERIFFS OFFICE, NC0260000, at 9195551212, is searching for GRACE LEDFORD, with NCIC identifier M354236746.</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NCIC Image entered? Y</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The victim is a(n) BLACK FEMALE, age approximately 08 years old.  </a:t>
            </a:r>
            <a:r>
              <a:rPr lang="en-US" altLang="en-US" sz="1800" err="1">
                <a:latin typeface="Verdana" panose="020B0604030504040204" pitchFamily="34" charset="0"/>
                <a:ea typeface="Verdana" panose="020B0604030504040204" pitchFamily="34" charset="0"/>
              </a:rPr>
              <a:t>He/She</a:t>
            </a:r>
            <a:r>
              <a:rPr lang="en-US" altLang="en-US" sz="1800">
                <a:latin typeface="Verdana" panose="020B0604030504040204" pitchFamily="34" charset="0"/>
                <a:ea typeface="Verdana" panose="020B0604030504040204" pitchFamily="34" charset="0"/>
              </a:rPr>
              <a:t> is about 403 (</a:t>
            </a:r>
            <a:r>
              <a:rPr lang="en-US" altLang="en-US" sz="1800" err="1">
                <a:latin typeface="Verdana" panose="020B0604030504040204" pitchFamily="34" charset="0"/>
                <a:ea typeface="Verdana" panose="020B0604030504040204" pitchFamily="34" charset="0"/>
              </a:rPr>
              <a:t>Xfeet</a:t>
            </a:r>
            <a:r>
              <a:rPr lang="en-US" altLang="en-US" sz="1800">
                <a:latin typeface="Verdana" panose="020B0604030504040204" pitchFamily="34" charset="0"/>
                <a:ea typeface="Verdana" panose="020B0604030504040204" pitchFamily="34" charset="0"/>
              </a:rPr>
              <a:t>/</a:t>
            </a:r>
            <a:r>
              <a:rPr lang="en-US" altLang="en-US" sz="1800" err="1">
                <a:latin typeface="Verdana" panose="020B0604030504040204" pitchFamily="34" charset="0"/>
                <a:ea typeface="Verdana" panose="020B0604030504040204" pitchFamily="34" charset="0"/>
              </a:rPr>
              <a:t>XXinches</a:t>
            </a:r>
            <a:r>
              <a:rPr lang="en-US" altLang="en-US" sz="1800">
                <a:latin typeface="Verdana" panose="020B0604030504040204" pitchFamily="34" charset="0"/>
                <a:ea typeface="Verdana" panose="020B0604030504040204" pitchFamily="34" charset="0"/>
              </a:rPr>
              <a:t>) tall and weighs 065 pounds.  </a:t>
            </a:r>
            <a:r>
              <a:rPr lang="en-US" altLang="en-US" sz="1800" err="1">
                <a:latin typeface="Verdana" panose="020B0604030504040204" pitchFamily="34" charset="0"/>
                <a:ea typeface="Verdana" panose="020B0604030504040204" pitchFamily="34" charset="0"/>
              </a:rPr>
              <a:t>He/She</a:t>
            </a:r>
            <a:r>
              <a:rPr lang="en-US" altLang="en-US" sz="1800">
                <a:latin typeface="Verdana" panose="020B0604030504040204" pitchFamily="34" charset="0"/>
                <a:ea typeface="Verdana" panose="020B0604030504040204" pitchFamily="34" charset="0"/>
              </a:rPr>
              <a:t> has BROWN hair color and BROWN eyes.</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The following case information is provided:</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 </a:t>
            </a:r>
            <a:br>
              <a:rPr lang="en-US" altLang="en-US" sz="1800">
                <a:latin typeface="Verdana" panose="020B0604030504040204" pitchFamily="34" charset="0"/>
                <a:ea typeface="Verdana" panose="020B0604030504040204" pitchFamily="34" charset="0"/>
              </a:rPr>
            </a:br>
            <a:r>
              <a:rPr lang="en-US" altLang="en-US" sz="1800">
                <a:latin typeface="Verdana" panose="020B0604030504040204" pitchFamily="34" charset="0"/>
                <a:ea typeface="Verdana" panose="020B0604030504040204" pitchFamily="34" charset="0"/>
              </a:rPr>
              <a:t>GRACE WAS ABDUCTED ON THE CORNER OF FIFTH AND MAIN IN MAYBERRY AT 8:30 AM MONDAY. SHE WAS WEARING PINK PANTS, A WHITE BLOUSE AND A PURPLE JACKET. Police are looking for GEORGE CASEY, who is a(n) WHITE MALE. His age is approximately 65. The description of the suspect’s vehicle is: BLUE 1998 OLDSMOBILE CUTLASS WITH LOUD MUFFLER AND DARK TINTED GLASS where license plate is ABC1234 and the license state is NC.</a:t>
            </a:r>
          </a:p>
          <a:p>
            <a:pPr eaLnBrk="1" hangingPunct="1">
              <a:spcBef>
                <a:spcPct val="0"/>
              </a:spcBef>
              <a:buClr>
                <a:srgbClr val="000000"/>
              </a:buClr>
              <a:buSzPct val="90000"/>
              <a:buFont typeface="Monotype Sorts"/>
              <a:buNone/>
            </a:pPr>
            <a:endParaRPr lang="en-US" altLang="en-US" sz="1800">
              <a:latin typeface="Verdana" panose="020B0604030504040204" pitchFamily="34" charset="0"/>
              <a:ea typeface="Verdana" panose="020B0604030504040204" pitchFamily="34" charset="0"/>
            </a:endParaRPr>
          </a:p>
          <a:p>
            <a:pPr eaLnBrk="1" hangingPunct="1">
              <a:spcBef>
                <a:spcPct val="0"/>
              </a:spcBef>
              <a:buClr>
                <a:srgbClr val="000000"/>
              </a:buClr>
              <a:buSzPct val="90000"/>
              <a:buFont typeface="Monotype Sorts"/>
              <a:buNone/>
            </a:pPr>
            <a:r>
              <a:rPr lang="en-US" altLang="en-US" sz="1800">
                <a:latin typeface="Verdana" panose="020B0604030504040204" pitchFamily="34" charset="0"/>
                <a:ea typeface="Verdana" panose="020B0604030504040204" pitchFamily="34" charset="0"/>
              </a:rPr>
              <a:t>URGENT - Telecommunicators:  Please broadcast this message per your department policy and forward this message to the MDT’s within your jurisdiction  </a:t>
            </a:r>
          </a:p>
        </p:txBody>
      </p:sp>
    </p:spTree>
    <p:extLst>
      <p:ext uri="{BB962C8B-B14F-4D97-AF65-F5344CB8AC3E}">
        <p14:creationId xmlns:p14="http://schemas.microsoft.com/office/powerpoint/2010/main" val="3045806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700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2C2C-FA56-5456-D871-B2F32B9333EB}"/>
              </a:ext>
            </a:extLst>
          </p:cNvPr>
          <p:cNvSpPr>
            <a:spLocks noGrp="1"/>
          </p:cNvSpPr>
          <p:nvPr>
            <p:ph type="title"/>
          </p:nvPr>
        </p:nvSpPr>
        <p:spPr>
          <a:xfrm>
            <a:off x="1446600" y="299301"/>
            <a:ext cx="10018715" cy="1752603"/>
          </a:xfrm>
        </p:spPr>
        <p:txBody>
          <a:bodyPr/>
          <a:lstStyle/>
          <a:p>
            <a:r>
              <a:rPr lang="en-US" b="1"/>
              <a:t>Missing Person</a:t>
            </a:r>
            <a:br>
              <a:rPr lang="en-US" b="1"/>
            </a:br>
            <a:r>
              <a:rPr lang="en-US" b="1"/>
              <a:t>ASHANTI ALERT</a:t>
            </a:r>
          </a:p>
        </p:txBody>
      </p:sp>
      <p:graphicFrame>
        <p:nvGraphicFramePr>
          <p:cNvPr id="5" name="Content Placeholder 2">
            <a:extLst>
              <a:ext uri="{FF2B5EF4-FFF2-40B4-BE49-F238E27FC236}">
                <a16:creationId xmlns:a16="http://schemas.microsoft.com/office/drawing/2014/main" id="{6996C9DC-1B8E-98E6-72AE-E53005E5CA69}"/>
              </a:ext>
            </a:extLst>
          </p:cNvPr>
          <p:cNvGraphicFramePr>
            <a:graphicFrameLocks noGrp="1"/>
          </p:cNvGraphicFramePr>
          <p:nvPr>
            <p:ph idx="1"/>
            <p:extLst>
              <p:ext uri="{D42A27DB-BD31-4B8C-83A1-F6EECF244321}">
                <p14:modId xmlns:p14="http://schemas.microsoft.com/office/powerpoint/2010/main" val="1869467255"/>
              </p:ext>
            </p:extLst>
          </p:nvPr>
        </p:nvGraphicFramePr>
        <p:xfrm>
          <a:off x="1904849" y="2927497"/>
          <a:ext cx="10018715" cy="31242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536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2C2C-FA56-5456-D871-B2F32B9333EB}"/>
              </a:ext>
            </a:extLst>
          </p:cNvPr>
          <p:cNvSpPr>
            <a:spLocks noGrp="1"/>
          </p:cNvSpPr>
          <p:nvPr>
            <p:ph type="title"/>
          </p:nvPr>
        </p:nvSpPr>
        <p:spPr>
          <a:xfrm>
            <a:off x="1520342" y="0"/>
            <a:ext cx="10018715" cy="1491465"/>
          </a:xfrm>
        </p:spPr>
        <p:txBody>
          <a:bodyPr/>
          <a:lstStyle/>
          <a:p>
            <a:r>
              <a:rPr lang="en-US" b="1" dirty="0"/>
              <a:t>Missing Person</a:t>
            </a:r>
            <a:br>
              <a:rPr lang="en-US" b="1" dirty="0"/>
            </a:br>
            <a:r>
              <a:rPr lang="en-US" b="1" dirty="0"/>
              <a:t>MISSING ENDANGERED ALERT</a:t>
            </a:r>
          </a:p>
        </p:txBody>
      </p:sp>
      <p:graphicFrame>
        <p:nvGraphicFramePr>
          <p:cNvPr id="5" name="Content Placeholder 2">
            <a:extLst>
              <a:ext uri="{FF2B5EF4-FFF2-40B4-BE49-F238E27FC236}">
                <a16:creationId xmlns:a16="http://schemas.microsoft.com/office/drawing/2014/main" id="{26FB83FA-EAE6-3F1E-B291-7B95FCE4985B}"/>
              </a:ext>
            </a:extLst>
          </p:cNvPr>
          <p:cNvGraphicFramePr>
            <a:graphicFrameLocks noGrp="1"/>
          </p:cNvGraphicFramePr>
          <p:nvPr>
            <p:ph idx="1"/>
            <p:extLst>
              <p:ext uri="{D42A27DB-BD31-4B8C-83A1-F6EECF244321}">
                <p14:modId xmlns:p14="http://schemas.microsoft.com/office/powerpoint/2010/main" val="1517870302"/>
              </p:ext>
            </p:extLst>
          </p:nvPr>
        </p:nvGraphicFramePr>
        <p:xfrm>
          <a:off x="1737361" y="1491466"/>
          <a:ext cx="10237004" cy="5366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6048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A296128E-2027-9D82-6AD9-70C035690E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A06F2-BF09-B4CC-D8BB-501C55ABBA2F}"/>
              </a:ext>
            </a:extLst>
          </p:cNvPr>
          <p:cNvSpPr>
            <a:spLocks noGrp="1"/>
          </p:cNvSpPr>
          <p:nvPr>
            <p:ph type="title"/>
          </p:nvPr>
        </p:nvSpPr>
        <p:spPr>
          <a:xfrm>
            <a:off x="1431852" y="-143150"/>
            <a:ext cx="10018715" cy="1752603"/>
          </a:xfrm>
        </p:spPr>
        <p:txBody>
          <a:bodyPr/>
          <a:lstStyle/>
          <a:p>
            <a:r>
              <a:rPr lang="en-US" b="1" dirty="0"/>
              <a:t>Missing Person</a:t>
            </a:r>
            <a:br>
              <a:rPr lang="en-US" b="1" dirty="0"/>
            </a:br>
            <a:r>
              <a:rPr lang="en-US" b="1" dirty="0"/>
              <a:t>Silver ALERT</a:t>
            </a:r>
          </a:p>
        </p:txBody>
      </p:sp>
      <p:graphicFrame>
        <p:nvGraphicFramePr>
          <p:cNvPr id="5" name="Content Placeholder 2">
            <a:extLst>
              <a:ext uri="{FF2B5EF4-FFF2-40B4-BE49-F238E27FC236}">
                <a16:creationId xmlns:a16="http://schemas.microsoft.com/office/drawing/2014/main" id="{63E3FF67-20F0-6688-485D-00FA0E6FAD3B}"/>
              </a:ext>
            </a:extLst>
          </p:cNvPr>
          <p:cNvGraphicFramePr>
            <a:graphicFrameLocks noGrp="1"/>
          </p:cNvGraphicFramePr>
          <p:nvPr>
            <p:ph idx="1"/>
            <p:extLst>
              <p:ext uri="{D42A27DB-BD31-4B8C-83A1-F6EECF244321}">
                <p14:modId xmlns:p14="http://schemas.microsoft.com/office/powerpoint/2010/main" val="400935111"/>
              </p:ext>
            </p:extLst>
          </p:nvPr>
        </p:nvGraphicFramePr>
        <p:xfrm>
          <a:off x="1737361" y="1356852"/>
          <a:ext cx="10237004" cy="5324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9784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83542F43-14BC-B8D5-0A82-96DE74659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6BA55-D1D6-EB3F-79DB-775FAA035B67}"/>
              </a:ext>
            </a:extLst>
          </p:cNvPr>
          <p:cNvSpPr>
            <a:spLocks noGrp="1"/>
          </p:cNvSpPr>
          <p:nvPr>
            <p:ph type="title"/>
          </p:nvPr>
        </p:nvSpPr>
        <p:spPr>
          <a:xfrm>
            <a:off x="1431852" y="-143150"/>
            <a:ext cx="10018715" cy="1752603"/>
          </a:xfrm>
        </p:spPr>
        <p:txBody>
          <a:bodyPr/>
          <a:lstStyle/>
          <a:p>
            <a:r>
              <a:rPr lang="en-US" b="1" dirty="0"/>
              <a:t>Missing Person</a:t>
            </a:r>
            <a:br>
              <a:rPr lang="en-US" b="1" dirty="0"/>
            </a:br>
            <a:r>
              <a:rPr lang="en-US" b="1" dirty="0"/>
              <a:t>Weather ALERT</a:t>
            </a:r>
          </a:p>
        </p:txBody>
      </p:sp>
      <p:graphicFrame>
        <p:nvGraphicFramePr>
          <p:cNvPr id="5" name="Content Placeholder 2">
            <a:extLst>
              <a:ext uri="{FF2B5EF4-FFF2-40B4-BE49-F238E27FC236}">
                <a16:creationId xmlns:a16="http://schemas.microsoft.com/office/drawing/2014/main" id="{AB1E1C54-C484-5AAE-6C84-5CA2D956C546}"/>
              </a:ext>
            </a:extLst>
          </p:cNvPr>
          <p:cNvGraphicFramePr>
            <a:graphicFrameLocks noGrp="1"/>
          </p:cNvGraphicFramePr>
          <p:nvPr>
            <p:ph idx="1"/>
            <p:extLst>
              <p:ext uri="{D42A27DB-BD31-4B8C-83A1-F6EECF244321}">
                <p14:modId xmlns:p14="http://schemas.microsoft.com/office/powerpoint/2010/main" val="55380492"/>
              </p:ext>
            </p:extLst>
          </p:nvPr>
        </p:nvGraphicFramePr>
        <p:xfrm>
          <a:off x="1737361" y="1356852"/>
          <a:ext cx="10237004" cy="5324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1854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454E6-4A83-2559-C2A6-E31C88C30D8A}"/>
              </a:ext>
            </a:extLst>
          </p:cNvPr>
          <p:cNvSpPr>
            <a:spLocks noGrp="1"/>
          </p:cNvSpPr>
          <p:nvPr>
            <p:ph type="title"/>
          </p:nvPr>
        </p:nvSpPr>
        <p:spPr>
          <a:xfrm>
            <a:off x="1550295" y="85633"/>
            <a:ext cx="10018715" cy="1752603"/>
          </a:xfrm>
        </p:spPr>
        <p:txBody>
          <a:bodyPr/>
          <a:lstStyle/>
          <a:p>
            <a:r>
              <a:rPr lang="en-US" b="1"/>
              <a:t>Unidentified Person File</a:t>
            </a:r>
          </a:p>
        </p:txBody>
      </p:sp>
      <p:sp>
        <p:nvSpPr>
          <p:cNvPr id="3" name="Content Placeholder 2">
            <a:extLst>
              <a:ext uri="{FF2B5EF4-FFF2-40B4-BE49-F238E27FC236}">
                <a16:creationId xmlns:a16="http://schemas.microsoft.com/office/drawing/2014/main" id="{B945F1B1-A03D-A64E-388D-403430671458}"/>
              </a:ext>
            </a:extLst>
          </p:cNvPr>
          <p:cNvSpPr>
            <a:spLocks noGrp="1"/>
          </p:cNvSpPr>
          <p:nvPr>
            <p:ph idx="1"/>
          </p:nvPr>
        </p:nvSpPr>
        <p:spPr>
          <a:xfrm>
            <a:off x="1456037" y="1661144"/>
            <a:ext cx="4124630" cy="4317476"/>
          </a:xfrm>
        </p:spPr>
        <p:txBody>
          <a:bodyPr>
            <a:normAutofit/>
          </a:bodyPr>
          <a:lstStyle/>
          <a:p>
            <a:r>
              <a:rPr lang="en-US" sz="3200"/>
              <a:t>Identity cannot be established</a:t>
            </a:r>
          </a:p>
          <a:p>
            <a:pPr marL="0" indent="0">
              <a:buNone/>
            </a:pPr>
            <a:endParaRPr lang="en-US" sz="3200"/>
          </a:p>
          <a:p>
            <a:r>
              <a:rPr lang="en-US" sz="3200"/>
              <a:t>Query by physical descriptors or body part status</a:t>
            </a:r>
          </a:p>
        </p:txBody>
      </p:sp>
      <p:graphicFrame>
        <p:nvGraphicFramePr>
          <p:cNvPr id="6" name="Diagram 5">
            <a:extLst>
              <a:ext uri="{FF2B5EF4-FFF2-40B4-BE49-F238E27FC236}">
                <a16:creationId xmlns:a16="http://schemas.microsoft.com/office/drawing/2014/main" id="{56DD2A6B-5254-B8E8-CC38-9659A9D1B164}"/>
              </a:ext>
            </a:extLst>
          </p:cNvPr>
          <p:cNvGraphicFramePr/>
          <p:nvPr>
            <p:extLst>
              <p:ext uri="{D42A27DB-BD31-4B8C-83A1-F6EECF244321}">
                <p14:modId xmlns:p14="http://schemas.microsoft.com/office/powerpoint/2010/main" val="1746869102"/>
              </p:ext>
            </p:extLst>
          </p:nvPr>
        </p:nvGraphicFramePr>
        <p:xfrm>
          <a:off x="5670747" y="1757027"/>
          <a:ext cx="6207027" cy="4125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84374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Unidentified Person File</a:t>
            </a:r>
            <a:br>
              <a:rPr lang="en-US" b="1"/>
            </a:br>
            <a:r>
              <a:rPr lang="en-US" b="1"/>
              <a:t>TRANSACTION LOCATION</a:t>
            </a:r>
          </a:p>
        </p:txBody>
      </p:sp>
      <p:pic>
        <p:nvPicPr>
          <p:cNvPr id="4" name="Picture 3">
            <a:extLst>
              <a:ext uri="{FF2B5EF4-FFF2-40B4-BE49-F238E27FC236}">
                <a16:creationId xmlns:a16="http://schemas.microsoft.com/office/drawing/2014/main" id="{793835E3-C0EC-BDD6-D5FE-9BA006E9DD1B}"/>
              </a:ext>
            </a:extLst>
          </p:cNvPr>
          <p:cNvPicPr>
            <a:picLocks noChangeAspect="1"/>
          </p:cNvPicPr>
          <p:nvPr/>
        </p:nvPicPr>
        <p:blipFill>
          <a:blip r:embed="rId2"/>
          <a:stretch>
            <a:fillRect/>
          </a:stretch>
        </p:blipFill>
        <p:spPr>
          <a:xfrm>
            <a:off x="2107215" y="1719095"/>
            <a:ext cx="8772898" cy="4948413"/>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9022418" y="4334833"/>
            <a:ext cx="1704722" cy="58007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595271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FC5AF7-DE18-33F6-67ED-EB301B015D88}"/>
              </a:ext>
            </a:extLst>
          </p:cNvPr>
          <p:cNvSpPr/>
          <p:nvPr/>
        </p:nvSpPr>
        <p:spPr>
          <a:xfrm>
            <a:off x="-184119" y="85084"/>
            <a:ext cx="2611266"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QU</a:t>
            </a:r>
          </a:p>
        </p:txBody>
      </p:sp>
      <p:pic>
        <p:nvPicPr>
          <p:cNvPr id="7" name="Content Placeholder 6">
            <a:extLst>
              <a:ext uri="{FF2B5EF4-FFF2-40B4-BE49-F238E27FC236}">
                <a16:creationId xmlns:a16="http://schemas.microsoft.com/office/drawing/2014/main" id="{C405843F-5652-D81F-E3D0-6512A4381C2D}"/>
              </a:ext>
            </a:extLst>
          </p:cNvPr>
          <p:cNvPicPr>
            <a:picLocks noGrp="1" noChangeAspect="1"/>
          </p:cNvPicPr>
          <p:nvPr>
            <p:ph idx="1"/>
          </p:nvPr>
        </p:nvPicPr>
        <p:blipFill>
          <a:blip r:embed="rId3"/>
          <a:stretch>
            <a:fillRect/>
          </a:stretch>
        </p:blipFill>
        <p:spPr>
          <a:xfrm>
            <a:off x="2975213" y="159225"/>
            <a:ext cx="8250832" cy="6539550"/>
          </a:xfrm>
        </p:spPr>
      </p:pic>
      <p:pic>
        <p:nvPicPr>
          <p:cNvPr id="4" name="Picture 3">
            <a:extLst>
              <a:ext uri="{FF2B5EF4-FFF2-40B4-BE49-F238E27FC236}">
                <a16:creationId xmlns:a16="http://schemas.microsoft.com/office/drawing/2014/main" id="{043A9E12-0364-7CB9-260C-5BDE9B84A38C}"/>
              </a:ext>
            </a:extLst>
          </p:cNvPr>
          <p:cNvPicPr>
            <a:picLocks noChangeAspect="1"/>
          </p:cNvPicPr>
          <p:nvPr/>
        </p:nvPicPr>
        <p:blipFill>
          <a:blip r:embed="rId4"/>
          <a:stretch>
            <a:fillRect/>
          </a:stretch>
        </p:blipFill>
        <p:spPr>
          <a:xfrm>
            <a:off x="7227600" y="4682034"/>
            <a:ext cx="4546511" cy="2016741"/>
          </a:xfrm>
          <a:prstGeom prst="rect">
            <a:avLst/>
          </a:prstGeom>
        </p:spPr>
      </p:pic>
      <p:sp>
        <p:nvSpPr>
          <p:cNvPr id="5" name="Arrow: Down 4">
            <a:extLst>
              <a:ext uri="{FF2B5EF4-FFF2-40B4-BE49-F238E27FC236}">
                <a16:creationId xmlns:a16="http://schemas.microsoft.com/office/drawing/2014/main" id="{1FDFCC7E-1BE1-1BFC-75CC-A3A663557CF7}"/>
              </a:ext>
            </a:extLst>
          </p:cNvPr>
          <p:cNvSpPr/>
          <p:nvPr/>
        </p:nvSpPr>
        <p:spPr>
          <a:xfrm rot="18942124">
            <a:off x="6819088" y="2714018"/>
            <a:ext cx="204281" cy="227627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578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D5B1-B903-FB5F-C18A-44D188B1F1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D3D97E-7F16-471A-4F80-0A8ACA192507}"/>
              </a:ext>
            </a:extLst>
          </p:cNvPr>
          <p:cNvSpPr txBox="1"/>
          <p:nvPr/>
        </p:nvSpPr>
        <p:spPr>
          <a:xfrm>
            <a:off x="1189494" y="1748381"/>
            <a:ext cx="10763982" cy="2862322"/>
          </a:xfrm>
          <a:prstGeom prst="rect">
            <a:avLst/>
          </a:prstGeom>
          <a:solidFill>
            <a:schemeClr val="bg1"/>
          </a:solidFill>
        </p:spPr>
        <p:txBody>
          <a:bodyPr wrap="square">
            <a:spAutoFit/>
          </a:bodyPr>
          <a:lstStyle/>
          <a:p>
            <a:pPr marR="0">
              <a:buNone/>
            </a:pPr>
            <a:r>
              <a:rPr lang="en-US" sz="1800" b="0" i="0" u="none" strike="noStrike" baseline="0">
                <a:solidFill>
                  <a:srgbClr val="000000"/>
                </a:solidFill>
                <a:latin typeface="Courier New" panose="02070309020205020404" pitchFamily="49" charset="0"/>
              </a:rPr>
              <a:t>FOLLOWING ARE ABBREVIATED RECORDS WHICH MATCH YOUR INQUIRY ON: BPS/FFNNNNNNNNNNNNN, SEX/F, ARE/PA </a:t>
            </a:r>
          </a:p>
          <a:p>
            <a:pPr marR="0">
              <a:buNone/>
            </a:pPr>
            <a:endParaRPr lang="en-US">
              <a:solidFill>
                <a:srgbClr val="000000"/>
              </a:solidFill>
              <a:effectLst/>
              <a:latin typeface="Courier New" panose="02070309020205020404" pitchFamily="49" charset="0"/>
              <a:ea typeface="Verdana" panose="020B0604030504040204" pitchFamily="34" charset="0"/>
            </a:endParaRPr>
          </a:p>
          <a:p>
            <a:pPr marR="0">
              <a:buNone/>
            </a:pPr>
            <a:endParaRPr lang="en-US">
              <a:solidFill>
                <a:srgbClr val="000000"/>
              </a:solidFill>
              <a:latin typeface="Courier New" panose="02070309020205020404" pitchFamily="49" charset="0"/>
              <a:ea typeface="Verdana" panose="020B0604030504040204" pitchFamily="34" charset="0"/>
            </a:endParaRPr>
          </a:p>
          <a:p>
            <a:pPr marR="0">
              <a:buNone/>
            </a:pPr>
            <a:endParaRPr lang="en-US">
              <a:solidFill>
                <a:srgbClr val="000000"/>
              </a:solidFill>
              <a:effectLst/>
              <a:latin typeface="Courier New" panose="02070309020205020404" pitchFamily="49" charset="0"/>
              <a:ea typeface="Verdana" panose="020B0604030504040204" pitchFamily="34" charset="0"/>
            </a:endParaRPr>
          </a:p>
          <a:p>
            <a:pPr marR="0">
              <a:buNone/>
            </a:pPr>
            <a:endParaRPr lang="en-US">
              <a:solidFill>
                <a:srgbClr val="000000"/>
              </a:solidFill>
              <a:latin typeface="Courier New" panose="02070309020205020404" pitchFamily="49" charset="0"/>
              <a:ea typeface="Verdana" panose="020B0604030504040204" pitchFamily="34" charset="0"/>
            </a:endParaRPr>
          </a:p>
          <a:p>
            <a:pPr marR="0">
              <a:buNone/>
            </a:pPr>
            <a:endParaRPr lang="en-US">
              <a:solidFill>
                <a:srgbClr val="000000"/>
              </a:solidFill>
              <a:effectLst/>
              <a:latin typeface="Courier New" panose="02070309020205020404" pitchFamily="49" charset="0"/>
              <a:ea typeface="Verdana" panose="020B0604030504040204" pitchFamily="34" charset="0"/>
            </a:endParaRPr>
          </a:p>
          <a:p>
            <a:pPr marR="0">
              <a:buNone/>
            </a:pPr>
            <a:endParaRPr lang="en-US">
              <a:solidFill>
                <a:srgbClr val="000000"/>
              </a:solidFill>
              <a:latin typeface="Courier New" panose="02070309020205020404" pitchFamily="49" charset="0"/>
              <a:ea typeface="Verdana" panose="020B0604030504040204" pitchFamily="34" charset="0"/>
            </a:endParaRPr>
          </a:p>
          <a:p>
            <a:pPr marR="0">
              <a:buNone/>
            </a:pPr>
            <a:endParaRPr lang="en-US">
              <a:solidFill>
                <a:srgbClr val="000000"/>
              </a:solidFill>
              <a:effectLst/>
              <a:latin typeface="Courier New" panose="02070309020205020404" pitchFamily="49" charset="0"/>
              <a:ea typeface="Verdana" panose="020B0604030504040204" pitchFamily="34" charset="0"/>
            </a:endParaRPr>
          </a:p>
          <a:p>
            <a:pPr marR="0">
              <a:buNone/>
            </a:pPr>
            <a:endParaRPr lang="en-US">
              <a:solidFill>
                <a:srgbClr val="000000"/>
              </a:solidFill>
              <a:effectLst/>
              <a:latin typeface="Verdana" panose="020B0604030504040204" pitchFamily="34" charset="0"/>
              <a:ea typeface="Verdana" panose="020B0604030504040204" pitchFamily="34" charset="0"/>
            </a:endParaRPr>
          </a:p>
        </p:txBody>
      </p:sp>
      <p:sp>
        <p:nvSpPr>
          <p:cNvPr id="5" name="Title 1">
            <a:extLst>
              <a:ext uri="{FF2B5EF4-FFF2-40B4-BE49-F238E27FC236}">
                <a16:creationId xmlns:a16="http://schemas.microsoft.com/office/drawing/2014/main" id="{D9641424-9C7F-62A4-683D-C83C478F9B25}"/>
              </a:ext>
            </a:extLst>
          </p:cNvPr>
          <p:cNvSpPr txBox="1">
            <a:spLocks/>
          </p:cNvSpPr>
          <p:nvPr/>
        </p:nvSpPr>
        <p:spPr>
          <a:xfrm>
            <a:off x="1484308" y="167326"/>
            <a:ext cx="10018715" cy="1752603"/>
          </a:xfrm>
          <a:prstGeom prst="rect">
            <a:avLst/>
          </a:prstGeom>
        </p:spPr>
        <p:txBody>
          <a:bodyPr/>
          <a:lstStyle>
            <a:lvl1pPr marL="0" marR="0" lvl="0" indent="0" algn="ctr" defTabSz="457200" rtl="0" fontAlgn="auto" hangingPunct="1">
              <a:lnSpc>
                <a:spcPct val="100000"/>
              </a:lnSpc>
              <a:spcBef>
                <a:spcPts val="0"/>
              </a:spcBef>
              <a:spcAft>
                <a:spcPts val="0"/>
              </a:spcAft>
              <a:buNone/>
              <a:tabLst/>
              <a:defRPr lang="en-US" sz="4000" b="0" i="0" u="none" strike="noStrike" kern="1200" cap="none" spc="0" baseline="0">
                <a:solidFill>
                  <a:srgbClr val="000000"/>
                </a:solidFill>
                <a:uFillTx/>
                <a:latin typeface="Corbel"/>
              </a:defRPr>
            </a:lvl1pPr>
          </a:lstStyle>
          <a:p>
            <a:r>
              <a:rPr lang="en-US" b="1"/>
              <a:t>Unidentified Person Response Example</a:t>
            </a:r>
          </a:p>
        </p:txBody>
      </p:sp>
      <p:sp>
        <p:nvSpPr>
          <p:cNvPr id="6" name="Rectangle 6">
            <a:extLst>
              <a:ext uri="{FF2B5EF4-FFF2-40B4-BE49-F238E27FC236}">
                <a16:creationId xmlns:a16="http://schemas.microsoft.com/office/drawing/2014/main" id="{8B0A5664-8910-BBA0-298E-9ED73CE0C980}"/>
              </a:ext>
            </a:extLst>
          </p:cNvPr>
          <p:cNvSpPr/>
          <p:nvPr/>
        </p:nvSpPr>
        <p:spPr>
          <a:xfrm>
            <a:off x="2082302" y="741385"/>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pic>
        <p:nvPicPr>
          <p:cNvPr id="4" name="Picture 3">
            <a:extLst>
              <a:ext uri="{FF2B5EF4-FFF2-40B4-BE49-F238E27FC236}">
                <a16:creationId xmlns:a16="http://schemas.microsoft.com/office/drawing/2014/main" id="{53B3011C-FD09-ECC8-30EB-EE17915B5959}"/>
              </a:ext>
            </a:extLst>
          </p:cNvPr>
          <p:cNvPicPr>
            <a:picLocks noChangeAspect="1"/>
          </p:cNvPicPr>
          <p:nvPr/>
        </p:nvPicPr>
        <p:blipFill>
          <a:blip r:embed="rId3"/>
          <a:stretch>
            <a:fillRect/>
          </a:stretch>
        </p:blipFill>
        <p:spPr>
          <a:xfrm>
            <a:off x="1785336" y="2843130"/>
            <a:ext cx="8621328" cy="1171739"/>
          </a:xfrm>
          <a:prstGeom prst="rect">
            <a:avLst/>
          </a:prstGeom>
        </p:spPr>
      </p:pic>
    </p:spTree>
    <p:extLst>
      <p:ext uri="{BB962C8B-B14F-4D97-AF65-F5344CB8AC3E}">
        <p14:creationId xmlns:p14="http://schemas.microsoft.com/office/powerpoint/2010/main" val="644414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B5D8-8746-56F9-0290-912CABF035DF}"/>
              </a:ext>
            </a:extLst>
          </p:cNvPr>
          <p:cNvSpPr>
            <a:spLocks noGrp="1"/>
          </p:cNvSpPr>
          <p:nvPr>
            <p:ph type="title"/>
          </p:nvPr>
        </p:nvSpPr>
        <p:spPr>
          <a:xfrm>
            <a:off x="1484308" y="45857"/>
            <a:ext cx="10018715" cy="1752603"/>
          </a:xfrm>
        </p:spPr>
        <p:txBody>
          <a:bodyPr/>
          <a:lstStyle/>
          <a:p>
            <a:r>
              <a:rPr lang="en-US" b="1"/>
              <a:t>Gang File &amp;</a:t>
            </a:r>
            <a:br>
              <a:rPr lang="en-US" b="1"/>
            </a:br>
            <a:r>
              <a:rPr lang="en-US" b="1"/>
              <a:t>Threat Screening Center File</a:t>
            </a:r>
          </a:p>
        </p:txBody>
      </p:sp>
      <p:graphicFrame>
        <p:nvGraphicFramePr>
          <p:cNvPr id="5" name="Content Placeholder 4">
            <a:extLst>
              <a:ext uri="{FF2B5EF4-FFF2-40B4-BE49-F238E27FC236}">
                <a16:creationId xmlns:a16="http://schemas.microsoft.com/office/drawing/2014/main" id="{3E18C4DA-57FE-4D85-6266-9E58A0862B39}"/>
              </a:ext>
            </a:extLst>
          </p:cNvPr>
          <p:cNvGraphicFramePr>
            <a:graphicFrameLocks noGrp="1"/>
          </p:cNvGraphicFramePr>
          <p:nvPr>
            <p:ph idx="1"/>
            <p:extLst>
              <p:ext uri="{D42A27DB-BD31-4B8C-83A1-F6EECF244321}">
                <p14:modId xmlns:p14="http://schemas.microsoft.com/office/powerpoint/2010/main" val="2274411234"/>
              </p:ext>
            </p:extLst>
          </p:nvPr>
        </p:nvGraphicFramePr>
        <p:xfrm>
          <a:off x="1484308" y="1798460"/>
          <a:ext cx="4894262"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4">
            <a:extLst>
              <a:ext uri="{FF2B5EF4-FFF2-40B4-BE49-F238E27FC236}">
                <a16:creationId xmlns:a16="http://schemas.microsoft.com/office/drawing/2014/main" id="{A5CAEA88-1470-95E9-320E-296CF7F769FA}"/>
              </a:ext>
            </a:extLst>
          </p:cNvPr>
          <p:cNvGraphicFramePr>
            <a:graphicFrameLocks noGrp="1"/>
          </p:cNvGraphicFramePr>
          <p:nvPr>
            <p:ph idx="2"/>
            <p:extLst>
              <p:ext uri="{D42A27DB-BD31-4B8C-83A1-F6EECF244321}">
                <p14:modId xmlns:p14="http://schemas.microsoft.com/office/powerpoint/2010/main" val="2513960186"/>
              </p:ext>
            </p:extLst>
          </p:nvPr>
        </p:nvGraphicFramePr>
        <p:xfrm>
          <a:off x="6607173" y="1798460"/>
          <a:ext cx="489585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Content Placeholder 2">
            <a:extLst>
              <a:ext uri="{FF2B5EF4-FFF2-40B4-BE49-F238E27FC236}">
                <a16:creationId xmlns:a16="http://schemas.microsoft.com/office/drawing/2014/main" id="{D1C13561-091A-2218-16F5-4CB8C1D440D9}"/>
              </a:ext>
            </a:extLst>
          </p:cNvPr>
          <p:cNvSpPr txBox="1">
            <a:spLocks/>
          </p:cNvSpPr>
          <p:nvPr/>
        </p:nvSpPr>
        <p:spPr>
          <a:xfrm>
            <a:off x="3649713" y="5013097"/>
            <a:ext cx="10018715" cy="1662166"/>
          </a:xfrm>
          <a:prstGeom prst="rect">
            <a:avLst/>
          </a:prstGeom>
          <a:noFill/>
          <a:ln>
            <a:noFill/>
          </a:ln>
        </p:spPr>
        <p:txBody>
          <a:bodyPr vert="horz" wrap="square" lIns="91440" tIns="45720" rIns="91440" bIns="45720" anchor="ctr" anchorCtr="0" compatLnSpc="1">
            <a:normAutofit/>
          </a:bodyPr>
          <a:lstStyle>
            <a:lvl1pPr marL="285750" marR="0" lvl="0"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300"/>
              </a:spcBef>
              <a:spcAft>
                <a:spcPts val="600"/>
              </a:spcAft>
              <a:buClr>
                <a:srgbClr val="1287C3"/>
              </a:buClr>
              <a:buSzPct val="145000"/>
              <a:buFont typeface="Arial"/>
              <a:buChar char="•"/>
              <a:tabLst/>
              <a:defRPr lang="en-US" sz="12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2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t>No hit confirmation</a:t>
            </a:r>
          </a:p>
          <a:p>
            <a:r>
              <a:rPr lang="en-US" sz="2800"/>
              <a:t>No dissemination to private attorneys or ‘P’ ORIs</a:t>
            </a:r>
          </a:p>
          <a:p>
            <a:r>
              <a:rPr lang="en-US" sz="2800"/>
              <a:t>Do NOT alert individual</a:t>
            </a:r>
          </a:p>
        </p:txBody>
      </p:sp>
    </p:spTree>
    <p:extLst>
      <p:ext uri="{BB962C8B-B14F-4D97-AF65-F5344CB8AC3E}">
        <p14:creationId xmlns:p14="http://schemas.microsoft.com/office/powerpoint/2010/main" val="7674941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Gang File</a:t>
            </a:r>
            <a:br>
              <a:rPr lang="en-US" b="1"/>
            </a:br>
            <a:r>
              <a:rPr lang="en-US" b="1"/>
              <a:t>TRANSACTION LOCATION</a:t>
            </a:r>
          </a:p>
        </p:txBody>
      </p:sp>
      <p:pic>
        <p:nvPicPr>
          <p:cNvPr id="6" name="Picture 6" descr="MENU 008">
            <a:extLst>
              <a:ext uri="{FF2B5EF4-FFF2-40B4-BE49-F238E27FC236}">
                <a16:creationId xmlns:a16="http://schemas.microsoft.com/office/drawing/2014/main" id="{754DCFCD-BFAF-0AAE-3568-269F34DA5F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12"/>
          <a:stretch/>
        </p:blipFill>
        <p:spPr bwMode="auto">
          <a:xfrm>
            <a:off x="1921664" y="1698293"/>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790F1436-72F4-E154-24D6-DA6922B14A71}"/>
              </a:ext>
            </a:extLst>
          </p:cNvPr>
          <p:cNvSpPr/>
          <p:nvPr/>
        </p:nvSpPr>
        <p:spPr>
          <a:xfrm>
            <a:off x="9214817" y="3661555"/>
            <a:ext cx="1732818" cy="95027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1702593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75373" y="85633"/>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QGG</a:t>
            </a:r>
          </a:p>
        </p:txBody>
      </p:sp>
      <p:pic>
        <p:nvPicPr>
          <p:cNvPr id="4" name="Picture 6">
            <a:extLst>
              <a:ext uri="{FF2B5EF4-FFF2-40B4-BE49-F238E27FC236}">
                <a16:creationId xmlns:a16="http://schemas.microsoft.com/office/drawing/2014/main" id="{7FFA8707-3FAB-E457-125B-BF4C8438CB5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71404" y="1840364"/>
            <a:ext cx="10565765" cy="3749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70340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Gang File</a:t>
            </a:r>
            <a:br>
              <a:rPr lang="en-US" b="1"/>
            </a:br>
            <a:r>
              <a:rPr lang="en-US" b="1"/>
              <a:t>GROUP 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7" name="Rectangle 6">
            <a:extLst>
              <a:ext uri="{FF2B5EF4-FFF2-40B4-BE49-F238E27FC236}">
                <a16:creationId xmlns:a16="http://schemas.microsoft.com/office/drawing/2014/main" id="{F793A01C-764C-F92C-C6DA-D6FFBAFEDC62}"/>
              </a:ext>
            </a:extLst>
          </p:cNvPr>
          <p:cNvSpPr/>
          <p:nvPr/>
        </p:nvSpPr>
        <p:spPr>
          <a:xfrm>
            <a:off x="1935804" y="1604441"/>
            <a:ext cx="9931941" cy="4770537"/>
          </a:xfrm>
          <a:prstGeom prst="rect">
            <a:avLst/>
          </a:prstGeom>
          <a:solidFill>
            <a:schemeClr val="bg1"/>
          </a:solidFill>
        </p:spPr>
        <p:txBody>
          <a:bodyPr wrap="square">
            <a:spAutoFit/>
          </a:bodyPr>
          <a:lstStyle/>
          <a:p>
            <a:pPr>
              <a:defRPr/>
            </a:pPr>
            <a:endParaRPr lang="en-US" sz="1800" b="1">
              <a:latin typeface="Lucida Console" panose="020B0609040504020204" pitchFamily="49" charset="0"/>
            </a:endParaRPr>
          </a:p>
          <a:p>
            <a:pPr>
              <a:defRPr/>
            </a:pPr>
            <a:r>
              <a:rPr lang="en-US" sz="2200">
                <a:latin typeface="Verdana" panose="020B0604030504040204" pitchFamily="34" charset="0"/>
                <a:ea typeface="Verdana" panose="020B0604030504040204" pitchFamily="34" charset="0"/>
              </a:rPr>
              <a:t>MKE/CRIMINAL GANG</a:t>
            </a:r>
          </a:p>
          <a:p>
            <a:pPr>
              <a:defRPr/>
            </a:pPr>
            <a:r>
              <a:rPr lang="en-US" sz="2200">
                <a:latin typeface="Verdana" panose="020B0604030504040204" pitchFamily="34" charset="0"/>
                <a:ea typeface="Verdana" panose="020B0604030504040204" pitchFamily="34" charset="0"/>
              </a:rPr>
              <a:t>GNG/CRIPS*SWNC SGP/NONE KNOWN</a:t>
            </a:r>
          </a:p>
          <a:p>
            <a:pPr>
              <a:defRPr/>
            </a:pPr>
            <a:r>
              <a:rPr lang="en-US" sz="2200">
                <a:latin typeface="Verdana" panose="020B0604030504040204" pitchFamily="34" charset="0"/>
                <a:ea typeface="Verdana" panose="020B0604030504040204" pitchFamily="34" charset="0"/>
              </a:rPr>
              <a:t>CONTACT AGENCIES:</a:t>
            </a:r>
          </a:p>
          <a:p>
            <a:pPr>
              <a:defRPr/>
            </a:pPr>
            <a:r>
              <a:rPr lang="en-US" sz="2200">
                <a:solidFill>
                  <a:srgbClr val="0070C0"/>
                </a:solidFill>
                <a:latin typeface="Verdana" panose="020B0604030504040204" pitchFamily="34" charset="0"/>
                <a:ea typeface="Verdana" panose="020B0604030504040204" pitchFamily="34" charset="0"/>
              </a:rPr>
              <a:t>NC0450000 DOUG HILL GANG TASK FORCE 828-694-2788</a:t>
            </a:r>
          </a:p>
          <a:p>
            <a:pPr>
              <a:defRPr/>
            </a:pPr>
            <a:r>
              <a:rPr lang="en-US" sz="2200">
                <a:solidFill>
                  <a:srgbClr val="0070C0"/>
                </a:solidFill>
                <a:latin typeface="Verdana" panose="020B0604030504040204" pitchFamily="34" charset="0"/>
                <a:ea typeface="Verdana" panose="020B0604030504040204" pitchFamily="34" charset="0"/>
              </a:rPr>
              <a:t>NC0670012 SGT,BARRON 910 989-4067</a:t>
            </a:r>
          </a:p>
          <a:p>
            <a:pPr>
              <a:defRPr/>
            </a:pPr>
            <a:r>
              <a:rPr lang="en-US" sz="2200">
                <a:latin typeface="Verdana" panose="020B0604030504040204" pitchFamily="34" charset="0"/>
                <a:ea typeface="Verdana" panose="020B0604030504040204" pitchFamily="34" charset="0"/>
              </a:rPr>
              <a:t>DTE/20180715 1441 EDT DLU/20181219 1301 EDT</a:t>
            </a:r>
          </a:p>
          <a:p>
            <a:pPr>
              <a:defRPr/>
            </a:pPr>
            <a:r>
              <a:rPr lang="en-US" sz="2200">
                <a:latin typeface="Verdana" panose="020B0604030504040204" pitchFamily="34" charset="0"/>
                <a:ea typeface="Verdana" panose="020B0604030504040204" pitchFamily="34" charset="0"/>
              </a:rPr>
              <a:t>TTO/TAT NECK  BROKEN</a:t>
            </a:r>
          </a:p>
          <a:p>
            <a:pPr>
              <a:defRPr/>
            </a:pPr>
            <a:r>
              <a:rPr lang="en-US" sz="2200">
                <a:latin typeface="Verdana" panose="020B0604030504040204" pitchFamily="34" charset="0"/>
                <a:ea typeface="Verdana" panose="020B0604030504040204" pitchFamily="34" charset="0"/>
              </a:rPr>
              <a:t>DRS/BLUE CLOTHING</a:t>
            </a:r>
          </a:p>
          <a:p>
            <a:pPr>
              <a:defRPr/>
            </a:pPr>
            <a:r>
              <a:rPr lang="en-US" sz="2200">
                <a:latin typeface="Verdana" panose="020B0604030504040204" pitchFamily="34" charset="0"/>
                <a:ea typeface="Verdana" panose="020B0604030504040204" pitchFamily="34" charset="0"/>
              </a:rPr>
              <a:t>HND/5 POINT STAR DOWN</a:t>
            </a:r>
          </a:p>
          <a:p>
            <a:pPr>
              <a:defRPr/>
            </a:pPr>
            <a:r>
              <a:rPr lang="en-US" sz="2200">
                <a:latin typeface="Verdana" panose="020B0604030504040204" pitchFamily="34" charset="0"/>
                <a:ea typeface="Verdana" panose="020B0604030504040204" pitchFamily="34" charset="0"/>
              </a:rPr>
              <a:t>GTI/CRIP BLUE PAINT</a:t>
            </a:r>
          </a:p>
          <a:p>
            <a:pPr>
              <a:defRPr/>
            </a:pPr>
            <a:r>
              <a:rPr lang="en-US" sz="2200">
                <a:latin typeface="Verdana" panose="020B0604030504040204" pitchFamily="34" charset="0"/>
                <a:ea typeface="Verdana" panose="020B0604030504040204" pitchFamily="34" charset="0"/>
              </a:rPr>
              <a:t>MIS/MULTIPLE TATS ARMS WEB OF THE HANDS 6 POINT STAR</a:t>
            </a:r>
          </a:p>
          <a:p>
            <a:pPr>
              <a:defRPr/>
            </a:pPr>
            <a:r>
              <a:rPr lang="en-US" sz="2200">
                <a:latin typeface="Verdana" panose="020B0604030504040204" pitchFamily="34" charset="0"/>
                <a:ea typeface="Verdana" panose="020B0604030504040204" pitchFamily="34" charset="0"/>
              </a:rPr>
              <a:t>CONTACT AGENCIES LISTED FOR FURTHER INFORMATION ON THIS GANG</a:t>
            </a:r>
          </a:p>
        </p:txBody>
      </p:sp>
    </p:spTree>
    <p:extLst>
      <p:ext uri="{BB962C8B-B14F-4D97-AF65-F5344CB8AC3E}">
        <p14:creationId xmlns:p14="http://schemas.microsoft.com/office/powerpoint/2010/main" val="37093022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75373" y="85633"/>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QGM</a:t>
            </a:r>
          </a:p>
        </p:txBody>
      </p:sp>
      <p:pic>
        <p:nvPicPr>
          <p:cNvPr id="3" name="Picture 6">
            <a:extLst>
              <a:ext uri="{FF2B5EF4-FFF2-40B4-BE49-F238E27FC236}">
                <a16:creationId xmlns:a16="http://schemas.microsoft.com/office/drawing/2014/main" id="{7968BE83-6B0E-4D54-8181-393D1A17B69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47338" y="85633"/>
            <a:ext cx="8102079" cy="6639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709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Gang File</a:t>
            </a:r>
            <a:br>
              <a:rPr lang="en-US" b="1"/>
            </a:br>
            <a:r>
              <a:rPr lang="en-US" b="1"/>
              <a:t>MEMBER 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Rectangle 2">
            <a:extLst>
              <a:ext uri="{FF2B5EF4-FFF2-40B4-BE49-F238E27FC236}">
                <a16:creationId xmlns:a16="http://schemas.microsoft.com/office/drawing/2014/main" id="{A6B80B1D-9DB6-55AC-7B9C-CFB28116519E}"/>
              </a:ext>
            </a:extLst>
          </p:cNvPr>
          <p:cNvSpPr>
            <a:spLocks noChangeArrowheads="1"/>
          </p:cNvSpPr>
          <p:nvPr/>
        </p:nvSpPr>
        <p:spPr bwMode="auto">
          <a:xfrm>
            <a:off x="1920950" y="1669568"/>
            <a:ext cx="9764335" cy="4708981"/>
          </a:xfrm>
          <a:prstGeom prst="rect">
            <a:avLst/>
          </a:prstGeom>
          <a:solidFill>
            <a:schemeClr val="bg1"/>
          </a:solidFill>
          <a:ln>
            <a:noFill/>
          </a:ln>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WARNING - STANDING ALONE, NCIC GANGS/THREAT SCREENING FILE INFORMATION DOES NOT FURNISH GROUNDS FOR THE SEARCH OR SEIZURE OF ANY INDIVIDUAL, VEHICLE, OR DWELLING.</a:t>
            </a:r>
          </a:p>
          <a:p>
            <a:pPr eaLnBrk="1" hangingPunct="1">
              <a:spcBef>
                <a:spcPct val="0"/>
              </a:spcBef>
              <a:buClrTx/>
              <a:buSzTx/>
              <a:buFontTx/>
              <a:buNone/>
            </a:pPr>
            <a:endParaRPr lang="en-US" altLang="en-US" sz="2000">
              <a:latin typeface="Verdana" panose="020B0604030504040204" pitchFamily="34" charset="0"/>
              <a:ea typeface="Verdana" panose="020B0604030504040204" pitchFamily="34" charset="0"/>
            </a:endParaRP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MKE/VIOLENT GANG MEMBER - CAUTION</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EXPLOSIVE EXPERTISE</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ORI/NC0260000 NAM/0SHAUNESSEY,PATRICK GREENE SEX/M RAC/W DOB/19890909</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HGT/600 WGT/190 EYE/GRN HAI/BR0 SKN/FAR SMT/TAT UL ARM</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GNG/CELTIC GUARD*RLNC SGP/N0NE KN0WN</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ECR/A </a:t>
            </a:r>
            <a:r>
              <a:rPr lang="en-US" altLang="en-US" sz="2000">
                <a:highlight>
                  <a:srgbClr val="FFFF00"/>
                </a:highlight>
                <a:latin typeface="Verdana" panose="020B0604030504040204" pitchFamily="34" charset="0"/>
                <a:ea typeface="Verdana" panose="020B0604030504040204" pitchFamily="34" charset="0"/>
              </a:rPr>
              <a:t>DOP/20231212</a:t>
            </a:r>
            <a:r>
              <a:rPr lang="en-US" altLang="en-US" sz="2000">
                <a:latin typeface="Verdana" panose="020B0604030504040204" pitchFamily="34" charset="0"/>
                <a:ea typeface="Verdana" panose="020B0604030504040204" pitchFamily="34" charset="0"/>
              </a:rPr>
              <a:t> OCA/TEST</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MIS/TRAINED IN EXPLOSIVES KNOWN TO CARRY C4 TAT UL ARM IS CELTIC CR0SS</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ORI IS CUMBERLAND CO SO 910 555-5555</a:t>
            </a:r>
          </a:p>
          <a:p>
            <a:pPr eaLnBrk="1" hangingPunct="1">
              <a:spcBef>
                <a:spcPct val="0"/>
              </a:spcBef>
              <a:buClrTx/>
              <a:buSzTx/>
              <a:buFontTx/>
              <a:buNone/>
            </a:pPr>
            <a:r>
              <a:rPr lang="en-US" altLang="en-US" sz="2000">
                <a:latin typeface="Verdana" panose="020B0604030504040204" pitchFamily="34" charset="0"/>
                <a:ea typeface="Verdana" panose="020B0604030504040204" pitchFamily="34" charset="0"/>
              </a:rPr>
              <a:t>NIC/T360016603 DTE/20181212 1858 EST</a:t>
            </a:r>
          </a:p>
        </p:txBody>
      </p:sp>
    </p:spTree>
    <p:extLst>
      <p:ext uri="{BB962C8B-B14F-4D97-AF65-F5344CB8AC3E}">
        <p14:creationId xmlns:p14="http://schemas.microsoft.com/office/powerpoint/2010/main" val="3175831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dirty="0"/>
              <a:t>Threat Screening Center File</a:t>
            </a:r>
            <a:br>
              <a:rPr lang="en-US" b="1" dirty="0"/>
            </a:br>
            <a:r>
              <a:rPr lang="en-US" b="1" dirty="0"/>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Rectangle 2">
            <a:extLst>
              <a:ext uri="{FF2B5EF4-FFF2-40B4-BE49-F238E27FC236}">
                <a16:creationId xmlns:a16="http://schemas.microsoft.com/office/drawing/2014/main" id="{E33EB828-BF03-9918-C0A1-08F16662EF96}"/>
              </a:ext>
            </a:extLst>
          </p:cNvPr>
          <p:cNvSpPr/>
          <p:nvPr/>
        </p:nvSpPr>
        <p:spPr>
          <a:xfrm>
            <a:off x="2098714" y="1528867"/>
            <a:ext cx="9564750" cy="5035866"/>
          </a:xfrm>
          <a:prstGeom prst="rect">
            <a:avLst/>
          </a:prstGeom>
          <a:ln w="12700">
            <a:no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300" cap="all" dirty="0">
                <a:latin typeface="Lucida Console" panose="020B0609040504020204" pitchFamily="49" charset="0"/>
                <a:ea typeface="Tahoma" panose="020B0604030504040204" pitchFamily="34" charset="0"/>
                <a:cs typeface="Courier New" panose="02070309020205020404" pitchFamily="49" charset="0"/>
              </a:rPr>
              <a:t>***LAW ENFORCEMENT SENSITIVE INFORMATION***</a:t>
            </a:r>
          </a:p>
          <a:p>
            <a:pPr algn="ctr"/>
            <a:r>
              <a:rPr lang="en-US" sz="1300" cap="all" dirty="0">
                <a:latin typeface="Lucida Console" panose="020B0609040504020204" pitchFamily="49" charset="0"/>
                <a:ea typeface="Tahoma" panose="020B0604030504040204" pitchFamily="34" charset="0"/>
                <a:cs typeface="Courier New" panose="02070309020205020404" pitchFamily="49" charset="0"/>
              </a:rPr>
              <a:t>***WARNING – APPROACH WITH CAUTION***</a:t>
            </a:r>
          </a:p>
          <a:p>
            <a:pPr algn="ctr">
              <a:lnSpc>
                <a:spcPct val="120000"/>
              </a:lnSpc>
            </a:pPr>
            <a:endParaRPr lang="en-US" sz="1300" cap="all" dirty="0">
              <a:latin typeface="Lucida Console" panose="020B0609040504020204" pitchFamily="49" charset="0"/>
              <a:ea typeface="Tahoma" panose="020B0604030504040204" pitchFamily="34" charset="0"/>
              <a:cs typeface="Courier New" panose="02070309020205020404" pitchFamily="49" charset="0"/>
            </a:endParaRPr>
          </a:p>
          <a:p>
            <a:pPr>
              <a:lnSpc>
                <a:spcPct val="120000"/>
              </a:lnSpc>
            </a:pPr>
            <a:r>
              <a:rPr lang="en-US" sz="1300" cap="all" dirty="0">
                <a:latin typeface="Lucida Console" panose="020B0609040504020204" pitchFamily="49" charset="0"/>
                <a:ea typeface="Tahoma" panose="020B0604030504040204" pitchFamily="34" charset="0"/>
                <a:cs typeface="Courier New" panose="02070309020205020404" pitchFamily="49" charset="0"/>
              </a:rPr>
              <a:t>***DO NOT ADVISE THIS INDIVIDUAL THAT THEY MAY BE ON A TERRORIST WATCHLIST***</a:t>
            </a:r>
          </a:p>
          <a:p>
            <a:pPr>
              <a:lnSpc>
                <a:spcPct val="120000"/>
              </a:lnSpc>
            </a:pPr>
            <a:r>
              <a:rPr lang="en-US" sz="1300" cap="all" dirty="0">
                <a:highlight>
                  <a:srgbClr val="FFFF00"/>
                </a:highlight>
                <a:latin typeface="Lucida Console" panose="020B0609040504020204" pitchFamily="49" charset="0"/>
                <a:ea typeface="Tahoma" panose="020B0604030504040204" pitchFamily="34" charset="0"/>
                <a:cs typeface="Courier New" panose="02070309020205020404" pitchFamily="49" charset="0"/>
              </a:rPr>
              <a:t>CONTACT THE THREAT SCREENING CENTER (TSC) AT (866) 872-9001</a:t>
            </a:r>
            <a:r>
              <a:rPr lang="en-US" sz="1300" cap="all" dirty="0">
                <a:latin typeface="Lucida Console" panose="020B0609040504020204" pitchFamily="49" charset="0"/>
                <a:ea typeface="Tahoma" panose="020B0604030504040204" pitchFamily="34" charset="0"/>
                <a:cs typeface="Courier New" panose="02070309020205020404" pitchFamily="49" charset="0"/>
              </a:rPr>
              <a:t> DURING THIS ENCOUNTER. IF THIS WOULD EXTEND THE SCOPE OR DURATION OF THE ENCOUNTER, CONTACT THE TSC IMMEDIATELY THEREAFTER. IF YOU ARE A BORDER PATROL OFFICER, IMMEDIATELY CALL THE TSC.</a:t>
            </a:r>
          </a:p>
          <a:p>
            <a:pPr>
              <a:lnSpc>
                <a:spcPct val="120000"/>
              </a:lnSpc>
            </a:pPr>
            <a:br>
              <a:rPr lang="en-US" sz="1300" cap="all" dirty="0">
                <a:latin typeface="Lucida Console" panose="020B0609040504020204" pitchFamily="49" charset="0"/>
                <a:ea typeface="Tahoma" panose="020B0604030504040204" pitchFamily="34" charset="0"/>
                <a:cs typeface="Courier New" panose="02070309020205020404" pitchFamily="49" charset="0"/>
              </a:rPr>
            </a:br>
            <a:r>
              <a:rPr lang="en-US" sz="1300" cap="all" dirty="0">
                <a:latin typeface="Lucida Console" panose="020B0609040504020204" pitchFamily="49" charset="0"/>
                <a:ea typeface="Tahoma" panose="020B0604030504040204" pitchFamily="34" charset="0"/>
                <a:cs typeface="Courier New" panose="02070309020205020404" pitchFamily="49" charset="0"/>
              </a:rPr>
              <a:t>WITHOUT OTHERWISE EXTENDING THE SCOPE OR DURATION OF THE ENCOUNTER, ATTEMPT TO OBTAIN SUFFICIENT IDENTIFYING INFORMATION TO ASSIST THE TSC IN DETERMINING WHETHER OR NOT THE IDENTIFIER(S) YOU QUERIED BELONG TO AN INDIVIDUAL IDENTIFIED AS HAVING POSSIBLE TIES WITH TERRORISM. DO NOT </a:t>
            </a:r>
            <a:r>
              <a:rPr lang="en-US" sz="1300" cap="all" dirty="0">
                <a:latin typeface="Lucida Console" panose="020B0609040504020204" pitchFamily="49" charset="0"/>
                <a:cs typeface="Courier New" panose="02070309020205020404" pitchFamily="49" charset="0"/>
              </a:rPr>
              <a:t>DETAIN OR ARREST THIS INDIVIDUAL UNLESS THERE IS EVIDENCE OF A VIOLATION OR FEDERAL, STATE, OR LOCAL STATUTE(S). </a:t>
            </a:r>
          </a:p>
          <a:p>
            <a:pPr>
              <a:lnSpc>
                <a:spcPct val="120000"/>
              </a:lnSpc>
            </a:pPr>
            <a:r>
              <a:rPr lang="en-US" sz="1300" cap="all" dirty="0">
                <a:latin typeface="Lucida Console" panose="020B0609040504020204" pitchFamily="49" charset="0"/>
                <a:cs typeface="Courier New" panose="02070309020205020404" pitchFamily="49" charset="0"/>
              </a:rPr>
              <a:t>UNAUTHORIZED DISCLOSURE IS PROHIBITED. </a:t>
            </a:r>
          </a:p>
          <a:p>
            <a:pPr>
              <a:lnSpc>
                <a:spcPct val="120000"/>
              </a:lnSpc>
            </a:pPr>
            <a:br>
              <a:rPr lang="en-US" sz="1300" cap="all" dirty="0">
                <a:latin typeface="Lucida Console" panose="020B0609040504020204" pitchFamily="49" charset="0"/>
                <a:cs typeface="Courier New" panose="02070309020205020404" pitchFamily="49" charset="0"/>
              </a:rPr>
            </a:br>
            <a:r>
              <a:rPr lang="en-US" sz="1300" cap="all" dirty="0">
                <a:latin typeface="Lucida Console" panose="020B0609040504020204" pitchFamily="49" charset="0"/>
                <a:cs typeface="Courier New" panose="02070309020205020404" pitchFamily="49" charset="0"/>
              </a:rPr>
              <a:t>INFORMATION THAT THIS INDIVIDUAL MAY BE ON A TERRORIST WATCHLIST IS THE PROPERTY OF THE TSC AND IS PROVIDED TO YOUR AGENCY ONLY FOR INTELLIGENCE AND LEAD PURPOSES. THIS RECORD MAY INCLUDE INFORMATION THAT CAN ONLY BE USED IN A CRIMINAL PROCEEDING WITH THE ADVANCE AUTHORIZATIO OF THE ATTORNEY GENERAL OR INFORMATION WHOSE USE MAY BE RESTRICTED BY FEDERAL GOVERNMENT POLICY; ANY RECIPIENT INTERESTED IN USING THIS INFORMATION, OR ANY INFORMATION DERIVED THEREFROM, MUST FIRST CONTACT THE TSC TO OBTAIN THE NECESSARY APPROVAL. </a:t>
            </a:r>
          </a:p>
        </p:txBody>
      </p:sp>
    </p:spTree>
    <p:extLst>
      <p:ext uri="{BB962C8B-B14F-4D97-AF65-F5344CB8AC3E}">
        <p14:creationId xmlns:p14="http://schemas.microsoft.com/office/powerpoint/2010/main" val="5063005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E0DC16-74CA-1B11-B0A0-BA0A21FF8DB1}"/>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l" defTabSz="914400">
              <a:lnSpc>
                <a:spcPct val="90000"/>
              </a:lnSpc>
              <a:spcBef>
                <a:spcPct val="0"/>
              </a:spcBef>
            </a:pPr>
            <a:r>
              <a:rPr lang="en-US" sz="5400" b="1">
                <a:solidFill>
                  <a:schemeClr val="bg1"/>
                </a:solidFill>
                <a:latin typeface="+mj-lt"/>
                <a:ea typeface="+mj-ea"/>
                <a:cs typeface="+mj-cs"/>
              </a:rPr>
              <a:t>Protective Order File</a:t>
            </a:r>
          </a:p>
        </p:txBody>
      </p:sp>
      <p:sp>
        <p:nvSpPr>
          <p:cNvPr id="1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049294-67D8-C810-2B6B-6DDC99F62CCA}"/>
              </a:ext>
            </a:extLst>
          </p:cNvPr>
          <p:cNvSpPr txBox="1"/>
          <p:nvPr/>
        </p:nvSpPr>
        <p:spPr>
          <a:xfrm>
            <a:off x="2513076" y="6371051"/>
            <a:ext cx="7162800" cy="400110"/>
          </a:xfrm>
          <a:prstGeom prst="rect">
            <a:avLst/>
          </a:prstGeom>
          <a:noFill/>
        </p:spPr>
        <p:txBody>
          <a:bodyPr wrap="square" rtlCol="0">
            <a:spAutoFit/>
          </a:bodyPr>
          <a:lstStyle/>
          <a:p>
            <a:pPr algn="ctr">
              <a:spcAft>
                <a:spcPts val="600"/>
              </a:spcAft>
            </a:pPr>
            <a:r>
              <a:rPr lang="en-US" sz="2000" b="1" i="1">
                <a:solidFill>
                  <a:schemeClr val="bg1"/>
                </a:solidFill>
              </a:rPr>
              <a:t>Expiration occurs at 11:59 PM on the expiration date shown.</a:t>
            </a:r>
          </a:p>
        </p:txBody>
      </p:sp>
      <p:graphicFrame>
        <p:nvGraphicFramePr>
          <p:cNvPr id="4" name="Content Placeholder 3">
            <a:extLst>
              <a:ext uri="{FF2B5EF4-FFF2-40B4-BE49-F238E27FC236}">
                <a16:creationId xmlns:a16="http://schemas.microsoft.com/office/drawing/2014/main" id="{DCA6512F-0EA1-C0DF-E6EB-A37A609BC76C}"/>
              </a:ext>
            </a:extLst>
          </p:cNvPr>
          <p:cNvGraphicFramePr>
            <a:graphicFrameLocks noGrp="1"/>
          </p:cNvGraphicFramePr>
          <p:nvPr>
            <p:ph idx="1"/>
            <p:extLst>
              <p:ext uri="{D42A27DB-BD31-4B8C-83A1-F6EECF244321}">
                <p14:modId xmlns:p14="http://schemas.microsoft.com/office/powerpoint/2010/main" val="825322625"/>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972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Protective Order File</a:t>
            </a:r>
            <a:br>
              <a:rPr lang="en-US" b="1"/>
            </a:br>
            <a:r>
              <a:rPr lang="en-US" b="1"/>
              <a:t>TRANSACTION LOCATION</a:t>
            </a:r>
          </a:p>
        </p:txBody>
      </p:sp>
      <p:pic>
        <p:nvPicPr>
          <p:cNvPr id="7" name="Picture 6">
            <a:extLst>
              <a:ext uri="{FF2B5EF4-FFF2-40B4-BE49-F238E27FC236}">
                <a16:creationId xmlns:a16="http://schemas.microsoft.com/office/drawing/2014/main" id="{C77B6E3F-30B2-A8B3-7AE9-AF58E89A8365}"/>
              </a:ext>
            </a:extLst>
          </p:cNvPr>
          <p:cNvPicPr>
            <a:picLocks noChangeAspect="1"/>
          </p:cNvPicPr>
          <p:nvPr/>
        </p:nvPicPr>
        <p:blipFill>
          <a:blip r:embed="rId2"/>
          <a:stretch>
            <a:fillRect/>
          </a:stretch>
        </p:blipFill>
        <p:spPr>
          <a:xfrm>
            <a:off x="568674" y="1711843"/>
            <a:ext cx="11191761" cy="4869240"/>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348211" y="3765472"/>
            <a:ext cx="3390672" cy="76198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26335941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122335" y="135060"/>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QPO</a:t>
            </a:r>
          </a:p>
        </p:txBody>
      </p:sp>
      <p:pic>
        <p:nvPicPr>
          <p:cNvPr id="4" name="Content Placeholder 3">
            <a:extLst>
              <a:ext uri="{FF2B5EF4-FFF2-40B4-BE49-F238E27FC236}">
                <a16:creationId xmlns:a16="http://schemas.microsoft.com/office/drawing/2014/main" id="{CCD670B9-2EAC-54F2-A264-47C07D87F2E1}"/>
              </a:ext>
            </a:extLst>
          </p:cNvPr>
          <p:cNvPicPr>
            <a:picLocks noGrp="1" noChangeAspect="1"/>
          </p:cNvPicPr>
          <p:nvPr>
            <p:ph idx="1"/>
          </p:nvPr>
        </p:nvPicPr>
        <p:blipFill>
          <a:blip r:embed="rId3"/>
          <a:stretch>
            <a:fillRect/>
          </a:stretch>
        </p:blipFill>
        <p:spPr>
          <a:xfrm>
            <a:off x="2987040" y="37012"/>
            <a:ext cx="8865422" cy="6783976"/>
          </a:xfrm>
          <a:prstGeom prst="rect">
            <a:avLst/>
          </a:prstGeom>
        </p:spPr>
      </p:pic>
      <p:sp>
        <p:nvSpPr>
          <p:cNvPr id="5" name="TextBox 4">
            <a:extLst>
              <a:ext uri="{FF2B5EF4-FFF2-40B4-BE49-F238E27FC236}">
                <a16:creationId xmlns:a16="http://schemas.microsoft.com/office/drawing/2014/main" id="{FD4D8848-9A8A-6C26-C314-9036D0F14D46}"/>
              </a:ext>
            </a:extLst>
          </p:cNvPr>
          <p:cNvSpPr txBox="1"/>
          <p:nvPr/>
        </p:nvSpPr>
        <p:spPr>
          <a:xfrm>
            <a:off x="4854314" y="2058649"/>
            <a:ext cx="1738859" cy="338554"/>
          </a:xfrm>
          <a:prstGeom prst="rect">
            <a:avLst/>
          </a:prstGeom>
          <a:noFill/>
        </p:spPr>
        <p:txBody>
          <a:bodyPr wrap="square" rtlCol="0">
            <a:spAutoFit/>
          </a:bodyPr>
          <a:lstStyle/>
          <a:p>
            <a:r>
              <a:rPr lang="en-US" sz="1600" b="1"/>
              <a:t>SMITH,KAREN A</a:t>
            </a:r>
          </a:p>
        </p:txBody>
      </p:sp>
      <p:sp>
        <p:nvSpPr>
          <p:cNvPr id="7" name="TextBox 6">
            <a:extLst>
              <a:ext uri="{FF2B5EF4-FFF2-40B4-BE49-F238E27FC236}">
                <a16:creationId xmlns:a16="http://schemas.microsoft.com/office/drawing/2014/main" id="{B2ED8837-E470-4D2B-4C02-A9453B22B8B3}"/>
              </a:ext>
            </a:extLst>
          </p:cNvPr>
          <p:cNvSpPr txBox="1"/>
          <p:nvPr/>
        </p:nvSpPr>
        <p:spPr>
          <a:xfrm>
            <a:off x="4854314" y="2675775"/>
            <a:ext cx="1241686" cy="338554"/>
          </a:xfrm>
          <a:prstGeom prst="rect">
            <a:avLst/>
          </a:prstGeom>
          <a:noFill/>
        </p:spPr>
        <p:txBody>
          <a:bodyPr wrap="square" rtlCol="0">
            <a:spAutoFit/>
          </a:bodyPr>
          <a:lstStyle/>
          <a:p>
            <a:r>
              <a:rPr lang="en-US" sz="1600" b="1"/>
              <a:t>03131980</a:t>
            </a:r>
          </a:p>
        </p:txBody>
      </p:sp>
      <p:sp>
        <p:nvSpPr>
          <p:cNvPr id="8" name="TextBox 7">
            <a:extLst>
              <a:ext uri="{FF2B5EF4-FFF2-40B4-BE49-F238E27FC236}">
                <a16:creationId xmlns:a16="http://schemas.microsoft.com/office/drawing/2014/main" id="{48AFF4EB-2E17-5BBA-409E-E49D9BA790F0}"/>
              </a:ext>
            </a:extLst>
          </p:cNvPr>
          <p:cNvSpPr txBox="1"/>
          <p:nvPr/>
        </p:nvSpPr>
        <p:spPr>
          <a:xfrm>
            <a:off x="7325062" y="2397203"/>
            <a:ext cx="335578" cy="338554"/>
          </a:xfrm>
          <a:prstGeom prst="rect">
            <a:avLst/>
          </a:prstGeom>
          <a:noFill/>
        </p:spPr>
        <p:txBody>
          <a:bodyPr wrap="square" rtlCol="0">
            <a:spAutoFit/>
          </a:bodyPr>
          <a:lstStyle/>
          <a:p>
            <a:r>
              <a:rPr lang="en-US" sz="1600" b="1"/>
              <a:t>F</a:t>
            </a:r>
          </a:p>
        </p:txBody>
      </p:sp>
      <p:sp>
        <p:nvSpPr>
          <p:cNvPr id="9" name="TextBox 8">
            <a:extLst>
              <a:ext uri="{FF2B5EF4-FFF2-40B4-BE49-F238E27FC236}">
                <a16:creationId xmlns:a16="http://schemas.microsoft.com/office/drawing/2014/main" id="{56DB6DC5-D26F-5FDF-B2E7-55476305CA05}"/>
              </a:ext>
            </a:extLst>
          </p:cNvPr>
          <p:cNvSpPr txBox="1"/>
          <p:nvPr/>
        </p:nvSpPr>
        <p:spPr>
          <a:xfrm>
            <a:off x="9499302" y="2388273"/>
            <a:ext cx="335578" cy="338554"/>
          </a:xfrm>
          <a:prstGeom prst="rect">
            <a:avLst/>
          </a:prstGeom>
          <a:noFill/>
        </p:spPr>
        <p:txBody>
          <a:bodyPr wrap="square" rtlCol="0">
            <a:spAutoFit/>
          </a:bodyPr>
          <a:lstStyle/>
          <a:p>
            <a:r>
              <a:rPr lang="en-US" sz="1600" b="1"/>
              <a:t>A</a:t>
            </a:r>
          </a:p>
        </p:txBody>
      </p:sp>
    </p:spTree>
    <p:extLst>
      <p:ext uri="{BB962C8B-B14F-4D97-AF65-F5344CB8AC3E}">
        <p14:creationId xmlns:p14="http://schemas.microsoft.com/office/powerpoint/2010/main" val="32501071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Protective Order File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Rectangle 2">
            <a:extLst>
              <a:ext uri="{FF2B5EF4-FFF2-40B4-BE49-F238E27FC236}">
                <a16:creationId xmlns:a16="http://schemas.microsoft.com/office/drawing/2014/main" id="{F8F53E9F-C5BC-351C-1908-F5CEEC61522B}"/>
              </a:ext>
            </a:extLst>
          </p:cNvPr>
          <p:cNvSpPr txBox="1">
            <a:spLocks noChangeArrowheads="1"/>
          </p:cNvSpPr>
          <p:nvPr/>
        </p:nvSpPr>
        <p:spPr>
          <a:xfrm>
            <a:off x="688972" y="1556179"/>
            <a:ext cx="11183528" cy="5201206"/>
          </a:xfrm>
          <a:prstGeom prst="rect">
            <a:avLst/>
          </a:prstGeom>
          <a:solidFill>
            <a:schemeClr val="bg1"/>
          </a:solidFill>
        </p:spPr>
        <p:txBody>
          <a:bodyPr lIns="0" tIns="0" rIns="0" bIns="0">
            <a:noAutofit/>
          </a:bodyPr>
          <a:lstStyle>
            <a:lvl1pPr marL="285750" marR="0" lvl="0" indent="-285750" algn="l" defTabSz="457200" rtl="0" fontAlgn="auto" hangingPunct="1">
              <a:lnSpc>
                <a:spcPct val="100000"/>
              </a:lnSpc>
              <a:spcBef>
                <a:spcPts val="600"/>
              </a:spcBef>
              <a:spcAft>
                <a:spcPts val="600"/>
              </a:spcAft>
              <a:buClr>
                <a:srgbClr val="1287C3"/>
              </a:buClr>
              <a:buSzPct val="145000"/>
              <a:buFont typeface="Arial"/>
              <a:buChar char="•"/>
              <a:tabLst/>
              <a:defRPr lang="en-US" sz="24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500"/>
              </a:spcBef>
              <a:spcAft>
                <a:spcPts val="600"/>
              </a:spcAft>
              <a:buClr>
                <a:srgbClr val="1287C3"/>
              </a:buClr>
              <a:buSzPct val="145000"/>
              <a:buFont typeface="Arial"/>
              <a:buChar char="•"/>
              <a:tabLst/>
              <a:defRPr lang="en-US" sz="20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**WARNING - THE FOLLOWING IS AN NCIC PROTECTION ORDER RECORD.  DO NOT SEARCH, DETAIN, OR ARREST BASED SOLELY ON THIS RECORD.  CONTACT ENTERING AGENCY TO CONFIRM STATUS AND TERMS OF PROTECTION ORDER**</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MKE/ PROTECTION ORDER  - CAUTION VIOLENT TENDENCIES</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ORI/NC0260000 NAM/SMITH,KAREN A SEX/F RAC/A </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DOB/19800313  HGT/509 WGT/165 EYE/BR0 HAI/BR0</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OLN/987123456 OLS/NC OLY/20XX</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PNO/2019CVD011234 </a:t>
            </a:r>
            <a:r>
              <a:rPr lang="en-US" altLang="en-US" sz="1400">
                <a:solidFill>
                  <a:schemeClr val="tx1"/>
                </a:solidFill>
                <a:highlight>
                  <a:srgbClr val="FFFF00"/>
                </a:highlight>
                <a:latin typeface="Verdana" panose="020B0604030504040204" pitchFamily="34" charset="0"/>
                <a:ea typeface="Verdana" panose="020B0604030504040204" pitchFamily="34" charset="0"/>
                <a:cs typeface="Tahoma" pitchFamily="34" charset="0"/>
              </a:rPr>
              <a:t>BRD/Y</a:t>
            </a:r>
            <a:r>
              <a:rPr lang="en-US" altLang="en-US" sz="1400">
                <a:solidFill>
                  <a:schemeClr val="tx1"/>
                </a:solidFill>
                <a:latin typeface="Verdana" panose="020B0604030504040204" pitchFamily="34" charset="0"/>
                <a:ea typeface="Verdana" panose="020B0604030504040204" pitchFamily="34" charset="0"/>
                <a:cs typeface="Tahoma" pitchFamily="34" charset="0"/>
              </a:rPr>
              <a:t> ISD/20190117 EXP/20200117  </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PPN/SMITH,HAROLD  PSX/M PPR/B PPB/19780909</a:t>
            </a:r>
          </a:p>
          <a:p>
            <a:pPr marL="0" indent="0">
              <a:lnSpc>
                <a:spcPct val="120000"/>
              </a:lnSpc>
              <a:spcBef>
                <a:spcPct val="0"/>
              </a:spcBef>
              <a:buFontTx/>
              <a:buNone/>
            </a:pPr>
            <a:r>
              <a:rPr lang="en-US" altLang="en-US" sz="1400">
                <a:solidFill>
                  <a:schemeClr val="tx1"/>
                </a:solidFill>
                <a:highlight>
                  <a:srgbClr val="629DD1"/>
                </a:highlight>
                <a:latin typeface="Verdana" panose="020B0604030504040204" pitchFamily="34" charset="0"/>
                <a:ea typeface="Verdana" panose="020B0604030504040204" pitchFamily="34" charset="0"/>
                <a:cs typeface="Tahoma" pitchFamily="34" charset="0"/>
              </a:rPr>
              <a:t>PCO/ 01 </a:t>
            </a:r>
            <a:r>
              <a:rPr lang="en-US" altLang="en-US" sz="1400">
                <a:solidFill>
                  <a:schemeClr val="tx1"/>
                </a:solidFill>
                <a:latin typeface="Verdana" panose="020B0604030504040204" pitchFamily="34" charset="0"/>
                <a:ea typeface="Verdana" panose="020B0604030504040204" pitchFamily="34" charset="0"/>
                <a:cs typeface="Tahoma" pitchFamily="34" charset="0"/>
              </a:rPr>
              <a:t>- THE SUBJECT IS RESTRAINED FROM ASSAULTING, THREATENING, ABUSING, HARASSING, FOLLOWING, INTERFERING, OR STALKING THE PROTECTED PERSON AND/OR THE CHILD OF THE PROTECTED PERSON.</a:t>
            </a:r>
          </a:p>
          <a:p>
            <a:pPr>
              <a:lnSpc>
                <a:spcPct val="120000"/>
              </a:lnSpc>
              <a:spcBef>
                <a:spcPct val="0"/>
              </a:spcBef>
              <a:buFontTx/>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MIS/ DEFENDANT KNOWN TO ASSAULT OFFICERS</a:t>
            </a:r>
          </a:p>
          <a:p>
            <a:pPr marL="0" indent="0">
              <a:lnSpc>
                <a:spcPct val="120000"/>
              </a:lnSpc>
              <a:spcBef>
                <a:spcPct val="0"/>
              </a:spcBef>
              <a:buFont typeface="Arial"/>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ORI IS CUMBERLAND CO SO FAYETTEVILLE 910 323-1500</a:t>
            </a:r>
          </a:p>
          <a:p>
            <a:pPr marL="0" indent="0">
              <a:lnSpc>
                <a:spcPct val="120000"/>
              </a:lnSpc>
              <a:spcBef>
                <a:spcPct val="0"/>
              </a:spcBef>
              <a:buFont typeface="Arial"/>
              <a:buNone/>
            </a:pPr>
            <a:r>
              <a:rPr lang="en-US" altLang="en-US" sz="1400">
                <a:solidFill>
                  <a:schemeClr val="tx1"/>
                </a:solidFill>
                <a:highlight>
                  <a:srgbClr val="629DD1"/>
                </a:highlight>
                <a:latin typeface="Verdana" panose="020B0604030504040204" pitchFamily="34" charset="0"/>
                <a:ea typeface="Verdana" panose="020B0604030504040204" pitchFamily="34" charset="0"/>
                <a:cs typeface="Tahoma" pitchFamily="34" charset="0"/>
              </a:rPr>
              <a:t>PCO/ 05 </a:t>
            </a:r>
            <a:r>
              <a:rPr lang="en-US" altLang="en-US" sz="1400">
                <a:solidFill>
                  <a:schemeClr val="tx1"/>
                </a:solidFill>
                <a:latin typeface="Verdana" panose="020B0604030504040204" pitchFamily="34" charset="0"/>
                <a:ea typeface="Verdana" panose="020B0604030504040204" pitchFamily="34" charset="0"/>
                <a:cs typeface="Tahoma" pitchFamily="34" charset="0"/>
              </a:rPr>
              <a:t>- THE SUBJECT IS RESTRAINED FROM MAKING ANY COMMUNICATION WITH THE PROTECTED PERSON INCLUDING BUT NOT LIMITED TO, PERSONAL, WRITTEN, PCO/OR TELEPHONE CONTACT, OR THEIR EMPLOYERS, EMPLOYEES OR FELLOW WORKERS, OR OTHERS WITH WHOM THE COMMUNICATION WOULD BE LIKELY TO CAUSE ANNOYANCE OR ALARM THE VICTIM.</a:t>
            </a:r>
          </a:p>
          <a:p>
            <a:pPr marL="0" indent="0">
              <a:lnSpc>
                <a:spcPct val="120000"/>
              </a:lnSpc>
              <a:spcBef>
                <a:spcPct val="0"/>
              </a:spcBef>
              <a:buFont typeface="Arial"/>
              <a:buNone/>
            </a:pPr>
            <a:r>
              <a:rPr lang="en-US" altLang="en-US" sz="1400">
                <a:solidFill>
                  <a:schemeClr val="tx1"/>
                </a:solidFill>
                <a:latin typeface="Verdana" panose="020B0604030504040204" pitchFamily="34" charset="0"/>
                <a:ea typeface="Verdana" panose="020B0604030504040204" pitchFamily="34" charset="0"/>
                <a:cs typeface="Tahoma" pitchFamily="34" charset="0"/>
              </a:rPr>
              <a:t>NIC/H099000427 DTE/20190117 2019 EST</a:t>
            </a:r>
          </a:p>
        </p:txBody>
      </p:sp>
    </p:spTree>
    <p:extLst>
      <p:ext uri="{BB962C8B-B14F-4D97-AF65-F5344CB8AC3E}">
        <p14:creationId xmlns:p14="http://schemas.microsoft.com/office/powerpoint/2010/main" val="341953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4CE22E-7215-07A3-21E8-E24C9424D282}"/>
              </a:ext>
            </a:extLst>
          </p:cNvPr>
          <p:cNvSpPr>
            <a:spLocks noGrp="1"/>
          </p:cNvSpPr>
          <p:nvPr>
            <p:ph type="title"/>
          </p:nvPr>
        </p:nvSpPr>
        <p:spPr>
          <a:xfrm>
            <a:off x="264160" y="356364"/>
            <a:ext cx="3297029" cy="5360728"/>
          </a:xfrm>
        </p:spPr>
        <p:txBody>
          <a:bodyPr vert="horz" lIns="91440" tIns="45720" rIns="91440" bIns="45720" rtlCol="0" anchor="t">
            <a:normAutofit/>
          </a:bodyPr>
          <a:lstStyle/>
          <a:p>
            <a:pPr algn="l" defTabSz="914400">
              <a:lnSpc>
                <a:spcPct val="90000"/>
              </a:lnSpc>
              <a:spcBef>
                <a:spcPct val="0"/>
              </a:spcBef>
            </a:pPr>
            <a:r>
              <a:rPr lang="en-US" sz="3400" b="1" kern="1200">
                <a:solidFill>
                  <a:srgbClr val="FFFFFF"/>
                </a:solidFill>
                <a:latin typeface="+mj-lt"/>
                <a:ea typeface="+mj-ea"/>
                <a:cs typeface="+mj-cs"/>
              </a:rPr>
              <a:t>Sex Offender Registration &amp; </a:t>
            </a:r>
            <a:br>
              <a:rPr lang="en-US" sz="3400" b="1" kern="1200">
                <a:solidFill>
                  <a:srgbClr val="FFFFFF"/>
                </a:solidFill>
                <a:latin typeface="+mj-lt"/>
                <a:ea typeface="+mj-ea"/>
                <a:cs typeface="+mj-cs"/>
              </a:rPr>
            </a:br>
            <a:r>
              <a:rPr lang="en-US" sz="3400" b="1" kern="1200">
                <a:solidFill>
                  <a:srgbClr val="FFFFFF"/>
                </a:solidFill>
                <a:latin typeface="+mj-lt"/>
                <a:ea typeface="+mj-ea"/>
                <a:cs typeface="+mj-cs"/>
              </a:rPr>
              <a:t>Public Protection File</a:t>
            </a:r>
          </a:p>
        </p:txBody>
      </p:sp>
      <p:graphicFrame>
        <p:nvGraphicFramePr>
          <p:cNvPr id="8" name="Content Placeholder 7">
            <a:extLst>
              <a:ext uri="{FF2B5EF4-FFF2-40B4-BE49-F238E27FC236}">
                <a16:creationId xmlns:a16="http://schemas.microsoft.com/office/drawing/2014/main" id="{245584B4-709E-EC12-16DD-3000BCD68923}"/>
              </a:ext>
            </a:extLst>
          </p:cNvPr>
          <p:cNvGraphicFramePr>
            <a:graphicFrameLocks noGrp="1"/>
          </p:cNvGraphicFramePr>
          <p:nvPr>
            <p:ph idx="1"/>
            <p:extLst>
              <p:ext uri="{D42A27DB-BD31-4B8C-83A1-F6EECF244321}">
                <p14:modId xmlns:p14="http://schemas.microsoft.com/office/powerpoint/2010/main" val="379859655"/>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94302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4CE22E-7215-07A3-21E8-E24C9424D282}"/>
              </a:ext>
            </a:extLst>
          </p:cNvPr>
          <p:cNvSpPr>
            <a:spLocks noGrp="1"/>
          </p:cNvSpPr>
          <p:nvPr>
            <p:ph type="title"/>
          </p:nvPr>
        </p:nvSpPr>
        <p:spPr>
          <a:xfrm>
            <a:off x="264160" y="356364"/>
            <a:ext cx="3297029" cy="5360728"/>
          </a:xfrm>
        </p:spPr>
        <p:txBody>
          <a:bodyPr vert="horz" lIns="91440" tIns="45720" rIns="91440" bIns="45720" rtlCol="0" anchor="t">
            <a:normAutofit/>
          </a:bodyPr>
          <a:lstStyle/>
          <a:p>
            <a:pPr defTabSz="914400">
              <a:lnSpc>
                <a:spcPct val="90000"/>
              </a:lnSpc>
              <a:spcBef>
                <a:spcPct val="0"/>
              </a:spcBef>
            </a:pPr>
            <a:r>
              <a:rPr lang="en-US" sz="3400" b="1" kern="1200">
                <a:solidFill>
                  <a:srgbClr val="FFFFFF"/>
                </a:solidFill>
                <a:latin typeface="+mj-lt"/>
                <a:ea typeface="+mj-ea"/>
                <a:cs typeface="+mj-cs"/>
              </a:rPr>
              <a:t>Juvenile </a:t>
            </a:r>
            <a:br>
              <a:rPr lang="en-US" sz="3400" b="1" kern="1200">
                <a:solidFill>
                  <a:srgbClr val="FFFFFF"/>
                </a:solidFill>
                <a:latin typeface="+mj-lt"/>
                <a:ea typeface="+mj-ea"/>
                <a:cs typeface="+mj-cs"/>
              </a:rPr>
            </a:br>
            <a:r>
              <a:rPr lang="en-US" sz="3400" b="1" kern="1200">
                <a:solidFill>
                  <a:srgbClr val="FFFFFF"/>
                </a:solidFill>
                <a:latin typeface="+mj-lt"/>
                <a:ea typeface="+mj-ea"/>
                <a:cs typeface="+mj-cs"/>
              </a:rPr>
              <a:t>Sex</a:t>
            </a:r>
            <a:br>
              <a:rPr lang="en-US" sz="3400" b="1" kern="1200">
                <a:solidFill>
                  <a:srgbClr val="FFFFFF"/>
                </a:solidFill>
                <a:latin typeface="+mj-lt"/>
                <a:ea typeface="+mj-ea"/>
                <a:cs typeface="+mj-cs"/>
              </a:rPr>
            </a:br>
            <a:r>
              <a:rPr lang="en-US" sz="3400" b="1" kern="1200">
                <a:solidFill>
                  <a:srgbClr val="FFFFFF"/>
                </a:solidFill>
                <a:latin typeface="+mj-lt"/>
                <a:ea typeface="+mj-ea"/>
                <a:cs typeface="+mj-cs"/>
              </a:rPr>
              <a:t>Offenders</a:t>
            </a:r>
          </a:p>
        </p:txBody>
      </p:sp>
      <p:graphicFrame>
        <p:nvGraphicFramePr>
          <p:cNvPr id="8" name="Content Placeholder 7">
            <a:extLst>
              <a:ext uri="{FF2B5EF4-FFF2-40B4-BE49-F238E27FC236}">
                <a16:creationId xmlns:a16="http://schemas.microsoft.com/office/drawing/2014/main" id="{245584B4-709E-EC12-16DD-3000BCD68923}"/>
              </a:ext>
            </a:extLst>
          </p:cNvPr>
          <p:cNvGraphicFramePr>
            <a:graphicFrameLocks noGrp="1"/>
          </p:cNvGraphicFramePr>
          <p:nvPr>
            <p:ph idx="1"/>
            <p:extLst>
              <p:ext uri="{D42A27DB-BD31-4B8C-83A1-F6EECF244321}">
                <p14:modId xmlns:p14="http://schemas.microsoft.com/office/powerpoint/2010/main" val="2152245559"/>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3790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Sex Offender File</a:t>
            </a:r>
            <a:br>
              <a:rPr lang="en-US" b="1"/>
            </a:br>
            <a:r>
              <a:rPr lang="en-US" b="1"/>
              <a:t>TRANSACTION LOCATION</a:t>
            </a:r>
          </a:p>
        </p:txBody>
      </p:sp>
      <p:pic>
        <p:nvPicPr>
          <p:cNvPr id="4" name="Picture 3">
            <a:extLst>
              <a:ext uri="{FF2B5EF4-FFF2-40B4-BE49-F238E27FC236}">
                <a16:creationId xmlns:a16="http://schemas.microsoft.com/office/drawing/2014/main" id="{B513D777-CA68-11E1-DB19-21B3503AA0B8}"/>
              </a:ext>
            </a:extLst>
          </p:cNvPr>
          <p:cNvPicPr>
            <a:picLocks noChangeAspect="1"/>
          </p:cNvPicPr>
          <p:nvPr/>
        </p:nvPicPr>
        <p:blipFill>
          <a:blip r:embed="rId2"/>
          <a:stretch>
            <a:fillRect/>
          </a:stretch>
        </p:blipFill>
        <p:spPr>
          <a:xfrm>
            <a:off x="1276504" y="1621427"/>
            <a:ext cx="10434320" cy="5149928"/>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432799" y="2958289"/>
            <a:ext cx="3169683" cy="47071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1980544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147048" y="69666"/>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QSO</a:t>
            </a:r>
          </a:p>
        </p:txBody>
      </p:sp>
      <p:pic>
        <p:nvPicPr>
          <p:cNvPr id="11" name="Content Placeholder 10">
            <a:extLst>
              <a:ext uri="{FF2B5EF4-FFF2-40B4-BE49-F238E27FC236}">
                <a16:creationId xmlns:a16="http://schemas.microsoft.com/office/drawing/2014/main" id="{CEA99BD9-4A7C-9355-78B0-AFA7CE8BEC9E}"/>
              </a:ext>
            </a:extLst>
          </p:cNvPr>
          <p:cNvPicPr>
            <a:picLocks noGrp="1" noChangeAspect="1"/>
          </p:cNvPicPr>
          <p:nvPr>
            <p:ph idx="1"/>
          </p:nvPr>
        </p:nvPicPr>
        <p:blipFill>
          <a:blip r:embed="rId3"/>
          <a:stretch>
            <a:fillRect/>
          </a:stretch>
        </p:blipFill>
        <p:spPr>
          <a:xfrm>
            <a:off x="3258614" y="69666"/>
            <a:ext cx="8554382" cy="6674437"/>
          </a:xfrm>
          <a:prstGeom prst="rect">
            <a:avLst/>
          </a:prstGeom>
        </p:spPr>
      </p:pic>
    </p:spTree>
    <p:extLst>
      <p:ext uri="{BB962C8B-B14F-4D97-AF65-F5344CB8AC3E}">
        <p14:creationId xmlns:p14="http://schemas.microsoft.com/office/powerpoint/2010/main" val="31616963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Sex Offender File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TextBox 2">
            <a:extLst>
              <a:ext uri="{FF2B5EF4-FFF2-40B4-BE49-F238E27FC236}">
                <a16:creationId xmlns:a16="http://schemas.microsoft.com/office/drawing/2014/main" id="{54DACBA8-B3B1-DFAA-7EE4-A1566B675556}"/>
              </a:ext>
            </a:extLst>
          </p:cNvPr>
          <p:cNvSpPr txBox="1"/>
          <p:nvPr/>
        </p:nvSpPr>
        <p:spPr>
          <a:xfrm>
            <a:off x="5222240" y="1446082"/>
            <a:ext cx="2336800" cy="646331"/>
          </a:xfrm>
          <a:prstGeom prst="rect">
            <a:avLst/>
          </a:prstGeom>
          <a:noFill/>
        </p:spPr>
        <p:txBody>
          <a:bodyPr wrap="square" rtlCol="0">
            <a:spAutoFit/>
          </a:bodyPr>
          <a:lstStyle/>
          <a:p>
            <a:pPr algn="ctr"/>
            <a:r>
              <a:rPr lang="en-US" sz="1800" b="1" i="1" u="none" strike="noStrike" kern="1200" cap="none" spc="0" baseline="0">
                <a:solidFill>
                  <a:srgbClr val="000000"/>
                </a:solidFill>
                <a:uFillTx/>
                <a:latin typeface="Tahoma" pitchFamily="34"/>
              </a:rPr>
              <a:t>(PART 1 OF 2)</a:t>
            </a:r>
          </a:p>
          <a:p>
            <a:endParaRPr lang="en-US"/>
          </a:p>
        </p:txBody>
      </p:sp>
      <p:sp>
        <p:nvSpPr>
          <p:cNvPr id="7" name="TextBox 6">
            <a:extLst>
              <a:ext uri="{FF2B5EF4-FFF2-40B4-BE49-F238E27FC236}">
                <a16:creationId xmlns:a16="http://schemas.microsoft.com/office/drawing/2014/main" id="{4FAC3825-4336-E5FA-9DAD-34C860ECF62F}"/>
              </a:ext>
            </a:extLst>
          </p:cNvPr>
          <p:cNvSpPr txBox="1"/>
          <p:nvPr/>
        </p:nvSpPr>
        <p:spPr>
          <a:xfrm>
            <a:off x="2271146" y="1800142"/>
            <a:ext cx="9703603" cy="4981364"/>
          </a:xfrm>
          <a:prstGeom prst="rect">
            <a:avLst/>
          </a:prstGeom>
          <a:solidFill>
            <a:schemeClr val="bg1"/>
          </a:solidFill>
        </p:spPr>
        <p:txBody>
          <a:bodyPr wrap="square">
            <a:spAutoFit/>
          </a:bodyPr>
          <a:lstStyle/>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 AGGRAVATED OFFENDER***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Registration Status:  ACTIVE				    Violations:  FTC</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Registration Date: 04-01-2012</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Registration Period:  MANDATORY LIFETIME</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Petition Eligibility: INELIGIBLE</a:t>
            </a:r>
          </a:p>
          <a:p>
            <a:pPr eaLnBrk="1" hangingPunct="1">
              <a:lnSpc>
                <a:spcPct val="90000"/>
              </a:lnSpc>
              <a:spcBef>
                <a:spcPct val="0"/>
              </a:spcBef>
              <a:buClr>
                <a:srgbClr val="000000"/>
              </a:buClr>
              <a:buFont typeface="Monotype Sorts"/>
              <a:buChar char=" "/>
            </a:pPr>
            <a:endParaRPr lang="en-US" altLang="en-US" sz="1600">
              <a:latin typeface="Lucida Console" panose="020B0609040504020204" pitchFamily="49" charset="0"/>
              <a:cs typeface="Tahoma" pitchFamily="34" charset="0"/>
            </a:endParaRP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Registration Contact Agency:  NC0920000 Wake County Sheriff’s Office</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NAME:     FRYE,KRISTOPHER PAUL                    	 SRN: 000998S1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          123 FIRE ST                     		 County of Address: WAKE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          CARY  NC  99999-           	        Address Date: 04-01-2012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CUSTODY STATUS:  NOT IN CUSTODY</a:t>
            </a:r>
          </a:p>
          <a:p>
            <a:pPr eaLnBrk="1" hangingPunct="1">
              <a:lnSpc>
                <a:spcPct val="90000"/>
              </a:lnSpc>
              <a:spcBef>
                <a:spcPct val="0"/>
              </a:spcBef>
              <a:buClr>
                <a:srgbClr val="000000"/>
              </a:buClr>
              <a:buFont typeface="Monotype Sorts"/>
              <a:buChar char=" "/>
            </a:pPr>
            <a:endParaRPr lang="en-US" altLang="en-US" sz="1600">
              <a:latin typeface="Lucida Console" panose="020B0609040504020204" pitchFamily="49" charset="0"/>
              <a:cs typeface="Tahoma" pitchFamily="34" charset="0"/>
            </a:endParaRP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ALIAS NAME(S):  FRYE, CHRIS P             FRY, KRIS P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SID: NC234567A    FBI: 994482XA0	    DNA:YES</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Drivers License/ID: 9876542 NC</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Race/Sex: WHITE/MALE     Height: 5 Ft. 09 In       Weight: 188 </a:t>
            </a:r>
            <a:r>
              <a:rPr lang="en-US" altLang="en-US" sz="1600" err="1">
                <a:latin typeface="Lucida Console" panose="020B0609040504020204" pitchFamily="49" charset="0"/>
                <a:cs typeface="Tahoma" pitchFamily="34" charset="0"/>
              </a:rPr>
              <a:t>lbs</a:t>
            </a:r>
            <a:r>
              <a:rPr lang="en-US" altLang="en-US" sz="1600">
                <a:latin typeface="Lucida Console" panose="020B0609040504020204" pitchFamily="49" charset="0"/>
                <a:cs typeface="Tahoma" pitchFamily="34" charset="0"/>
              </a:rPr>
              <a:t>  </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Hair: BROWN        Eyes: BROWN</a:t>
            </a:r>
          </a:p>
          <a:p>
            <a:pPr eaLnBrk="1" hangingPunct="1">
              <a:lnSpc>
                <a:spcPct val="90000"/>
              </a:lnSpc>
              <a:spcBef>
                <a:spcPct val="0"/>
              </a:spcBef>
              <a:buClr>
                <a:srgbClr val="000000"/>
              </a:buClr>
              <a:buFont typeface="Monotype Sorts"/>
              <a:buChar char=" "/>
            </a:pPr>
            <a:endParaRPr lang="en-US" altLang="en-US" sz="1600">
              <a:latin typeface="Lucida Console" panose="020B0609040504020204" pitchFamily="49" charset="0"/>
              <a:cs typeface="Tahoma" pitchFamily="34" charset="0"/>
            </a:endParaRP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cs typeface="Tahoma" pitchFamily="34" charset="0"/>
              </a:rPr>
              <a:t>Birth Date: 02-02-1964</a:t>
            </a:r>
          </a:p>
          <a:p>
            <a:pPr eaLnBrk="1" hangingPunct="1">
              <a:lnSpc>
                <a:spcPct val="90000"/>
              </a:lnSpc>
              <a:spcBef>
                <a:spcPct val="0"/>
              </a:spcBef>
              <a:buClr>
                <a:srgbClr val="000000"/>
              </a:buClr>
              <a:buFont typeface="Monotype Sorts"/>
              <a:buChar char=" "/>
            </a:pPr>
            <a:r>
              <a:rPr lang="en-US" altLang="en-US" sz="1600">
                <a:latin typeface="Lucida Console" panose="020B0609040504020204" pitchFamily="49" charset="0"/>
              </a:rPr>
              <a:t>Scars, Marks, Tattoos: 	SC L ARM       6 INCH CURVED SCAR</a:t>
            </a:r>
            <a:r>
              <a:rPr lang="en-US" altLang="en-US" sz="1600">
                <a:latin typeface="Lucida Console" panose="020B0609040504020204" pitchFamily="49" charset="0"/>
                <a:cs typeface="Tahoma" pitchFamily="34" charset="0"/>
              </a:rPr>
              <a:t>                           </a:t>
            </a:r>
            <a:r>
              <a:rPr lang="en-US" altLang="en-US" sz="1700">
                <a:latin typeface="Lucida Console" panose="020B0609040504020204" pitchFamily="49" charset="0"/>
                <a:cs typeface="Tahoma" pitchFamily="34" charset="0"/>
              </a:rPr>
              <a:t>                                                                                 </a:t>
            </a:r>
          </a:p>
        </p:txBody>
      </p:sp>
    </p:spTree>
    <p:extLst>
      <p:ext uri="{BB962C8B-B14F-4D97-AF65-F5344CB8AC3E}">
        <p14:creationId xmlns:p14="http://schemas.microsoft.com/office/powerpoint/2010/main" val="34748347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Sex Offender File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TextBox 2">
            <a:extLst>
              <a:ext uri="{FF2B5EF4-FFF2-40B4-BE49-F238E27FC236}">
                <a16:creationId xmlns:a16="http://schemas.microsoft.com/office/drawing/2014/main" id="{54DACBA8-B3B1-DFAA-7EE4-A1566B675556}"/>
              </a:ext>
            </a:extLst>
          </p:cNvPr>
          <p:cNvSpPr txBox="1"/>
          <p:nvPr/>
        </p:nvSpPr>
        <p:spPr>
          <a:xfrm>
            <a:off x="5222240" y="1446082"/>
            <a:ext cx="2336800" cy="646331"/>
          </a:xfrm>
          <a:prstGeom prst="rect">
            <a:avLst/>
          </a:prstGeom>
          <a:noFill/>
        </p:spPr>
        <p:txBody>
          <a:bodyPr wrap="square" rtlCol="0">
            <a:spAutoFit/>
          </a:bodyPr>
          <a:lstStyle/>
          <a:p>
            <a:pPr algn="ctr"/>
            <a:r>
              <a:rPr lang="en-US" sz="1800" b="1" i="1" u="none" strike="noStrike" kern="1200" cap="none" spc="0" baseline="0">
                <a:solidFill>
                  <a:srgbClr val="000000"/>
                </a:solidFill>
                <a:uFillTx/>
                <a:latin typeface="Tahoma" pitchFamily="34"/>
              </a:rPr>
              <a:t>(PART 2 OF 2)</a:t>
            </a:r>
          </a:p>
          <a:p>
            <a:endParaRPr lang="en-US"/>
          </a:p>
        </p:txBody>
      </p:sp>
      <p:sp>
        <p:nvSpPr>
          <p:cNvPr id="4" name="Rectangle 2">
            <a:extLst>
              <a:ext uri="{FF2B5EF4-FFF2-40B4-BE49-F238E27FC236}">
                <a16:creationId xmlns:a16="http://schemas.microsoft.com/office/drawing/2014/main" id="{F76061DA-1F55-0E88-188E-F6178FF1CBD2}"/>
              </a:ext>
            </a:extLst>
          </p:cNvPr>
          <p:cNvSpPr>
            <a:spLocks noChangeArrowheads="1"/>
          </p:cNvSpPr>
          <p:nvPr/>
        </p:nvSpPr>
        <p:spPr bwMode="auto">
          <a:xfrm>
            <a:off x="2338345" y="1800142"/>
            <a:ext cx="8688326" cy="4924425"/>
          </a:xfrm>
          <a:prstGeom prst="rect">
            <a:avLst/>
          </a:prstGeom>
          <a:solidFill>
            <a:schemeClr val="bg1"/>
          </a:solidFill>
          <a:ln>
            <a:noFill/>
          </a:ln>
        </p:spPr>
        <p:txBody>
          <a:bodyPr wrap="square" lIns="0" tIns="0" rIns="0" bIns="0">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Clr>
                <a:srgbClr val="000000"/>
              </a:buClr>
              <a:buSzPct val="90000"/>
              <a:buFont typeface="Monotype Sorts"/>
              <a:buNone/>
            </a:pPr>
            <a:r>
              <a:rPr lang="en-US" altLang="en-US" sz="1600">
                <a:latin typeface="Lucida Console" panose="020B0609040504020204" pitchFamily="49" charset="0"/>
              </a:rPr>
              <a:t>            * * *  OFFENSE AND CONVICTION INFORMATION * * *                                                                                                                           </a:t>
            </a:r>
          </a:p>
          <a:p>
            <a:pPr>
              <a:spcBef>
                <a:spcPct val="0"/>
              </a:spcBef>
              <a:buClr>
                <a:srgbClr val="000000"/>
              </a:buClr>
              <a:buSzPct val="90000"/>
              <a:buFont typeface="Monotype Sorts"/>
              <a:buNone/>
            </a:pPr>
            <a:r>
              <a:rPr lang="en-US" altLang="en-US" sz="1600">
                <a:latin typeface="Lucida Console" panose="020B0609040504020204" pitchFamily="49" charset="0"/>
              </a:rPr>
              <a:t>OFFENSE NUMBER: K002                           Registration Key: R01                  </a:t>
            </a:r>
          </a:p>
          <a:p>
            <a:pPr>
              <a:spcBef>
                <a:spcPct val="0"/>
              </a:spcBef>
              <a:buClr>
                <a:srgbClr val="000000"/>
              </a:buClr>
              <a:buSzPct val="90000"/>
              <a:buFont typeface="Monotype Sorts"/>
              <a:buNone/>
            </a:pPr>
            <a:r>
              <a:rPr lang="en-US" altLang="en-US" sz="1600">
                <a:latin typeface="Lucida Console" panose="020B0609040504020204" pitchFamily="49" charset="0"/>
              </a:rPr>
              <a:t>Date of Registration: 04-01-2012	Registering  County: Wake                     </a:t>
            </a:r>
          </a:p>
          <a:p>
            <a:pPr>
              <a:spcBef>
                <a:spcPct val="0"/>
              </a:spcBef>
              <a:buClr>
                <a:srgbClr val="000000"/>
              </a:buClr>
              <a:buSzPct val="90000"/>
              <a:buFont typeface="Monotype Sorts"/>
              <a:buNone/>
            </a:pPr>
            <a:r>
              <a:rPr lang="en-US" altLang="en-US" sz="1600">
                <a:latin typeface="Lucida Console" panose="020B0609040504020204" pitchFamily="49" charset="0"/>
              </a:rPr>
              <a:t>Date Of Conviction: 12-31-2007      	Date Of Release: 03-29-2012            </a:t>
            </a:r>
          </a:p>
          <a:p>
            <a:pPr>
              <a:spcBef>
                <a:spcPct val="0"/>
              </a:spcBef>
              <a:buClr>
                <a:srgbClr val="000000"/>
              </a:buClr>
              <a:buSzPct val="90000"/>
              <a:buFont typeface="Monotype Sorts"/>
              <a:buNone/>
            </a:pPr>
            <a:r>
              <a:rPr lang="en-US" altLang="en-US" sz="1600">
                <a:latin typeface="Lucida Console" panose="020B0609040504020204" pitchFamily="49" charset="0"/>
              </a:rPr>
              <a:t>Date of Offense: 05-11-2007	Victim Age:  14</a:t>
            </a:r>
          </a:p>
          <a:p>
            <a:pPr>
              <a:spcBef>
                <a:spcPct val="0"/>
              </a:spcBef>
              <a:buClr>
                <a:srgbClr val="000000"/>
              </a:buClr>
              <a:buSzPct val="90000"/>
              <a:buFont typeface="Monotype Sorts"/>
              <a:buNone/>
            </a:pPr>
            <a:r>
              <a:rPr lang="en-US" altLang="en-US" sz="1600">
                <a:latin typeface="Lucida Console" panose="020B0609040504020204" pitchFamily="49" charset="0"/>
              </a:rPr>
              <a:t>	</a:t>
            </a:r>
          </a:p>
          <a:p>
            <a:pPr>
              <a:spcBef>
                <a:spcPct val="0"/>
              </a:spcBef>
              <a:buClr>
                <a:srgbClr val="000000"/>
              </a:buClr>
              <a:buSzPct val="90000"/>
              <a:buFont typeface="Monotype Sorts"/>
              <a:buNone/>
            </a:pPr>
            <a:r>
              <a:rPr lang="en-US" altLang="en-US" sz="1600">
                <a:latin typeface="Lucida Console" panose="020B0609040504020204" pitchFamily="49" charset="0"/>
              </a:rPr>
              <a:t>NC Statute: 14-178 - INCEST BETWEEN NEAR RELATIVES                         </a:t>
            </a:r>
          </a:p>
          <a:p>
            <a:pPr>
              <a:spcBef>
                <a:spcPct val="0"/>
              </a:spcBef>
              <a:buClr>
                <a:srgbClr val="000000"/>
              </a:buClr>
              <a:buSzPct val="90000"/>
              <a:buFont typeface="Monotype Sorts"/>
              <a:buNone/>
            </a:pPr>
            <a:r>
              <a:rPr lang="en-US" altLang="en-US" sz="1600">
                <a:latin typeface="Lucida Console" panose="020B0609040504020204" pitchFamily="49" charset="0"/>
              </a:rPr>
              <a:t>Court County: ANSON  COURT CASE: 2008CRS123 </a:t>
            </a:r>
          </a:p>
          <a:p>
            <a:pPr>
              <a:spcBef>
                <a:spcPct val="0"/>
              </a:spcBef>
              <a:buClr>
                <a:srgbClr val="000000"/>
              </a:buClr>
              <a:buSzPct val="90000"/>
              <a:buFont typeface="Monotype Sorts"/>
              <a:buNone/>
            </a:pPr>
            <a:r>
              <a:rPr lang="en-US" altLang="en-US" sz="1600">
                <a:latin typeface="Lucida Console" panose="020B0609040504020204" pitchFamily="49" charset="0"/>
              </a:rPr>
              <a:t>Sentence Imposed:  Confinement/ 5Y - 8Y                               </a:t>
            </a:r>
          </a:p>
          <a:p>
            <a:pPr>
              <a:spcBef>
                <a:spcPct val="0"/>
              </a:spcBef>
              <a:buClr>
                <a:srgbClr val="000000"/>
              </a:buClr>
              <a:buSzPct val="90000"/>
              <a:buFont typeface="Monotype Sorts"/>
              <a:buNone/>
            </a:pPr>
            <a:r>
              <a:rPr lang="en-US" altLang="en-US" sz="1600">
                <a:latin typeface="Lucida Console" panose="020B0609040504020204" pitchFamily="49" charset="0"/>
              </a:rPr>
              <a:t>                                                                                  </a:t>
            </a:r>
          </a:p>
          <a:p>
            <a:pPr>
              <a:spcBef>
                <a:spcPct val="0"/>
              </a:spcBef>
              <a:buClr>
                <a:srgbClr val="000000"/>
              </a:buClr>
              <a:buSzPct val="90000"/>
              <a:buFont typeface="Monotype Sorts"/>
              <a:buNone/>
            </a:pPr>
            <a:r>
              <a:rPr lang="en-US" altLang="en-US" sz="1600">
                <a:latin typeface="Lucida Console" panose="020B0609040504020204" pitchFamily="49" charset="0"/>
              </a:rPr>
              <a:t>OFFENSE NUMBER: K001  		Registration Key: R01</a:t>
            </a:r>
          </a:p>
          <a:p>
            <a:pPr>
              <a:spcBef>
                <a:spcPct val="0"/>
              </a:spcBef>
              <a:buClr>
                <a:srgbClr val="000000"/>
              </a:buClr>
              <a:buSzPct val="90000"/>
              <a:buFont typeface="Monotype Sorts"/>
              <a:buNone/>
            </a:pPr>
            <a:r>
              <a:rPr lang="en-US" altLang="en-US" sz="1600">
                <a:latin typeface="Lucida Console" panose="020B0609040504020204" pitchFamily="49" charset="0"/>
              </a:rPr>
              <a:t>Date Of Registration: 04-01-2012   	Registering County: Wake                     </a:t>
            </a:r>
          </a:p>
          <a:p>
            <a:pPr>
              <a:spcBef>
                <a:spcPct val="0"/>
              </a:spcBef>
              <a:buClr>
                <a:srgbClr val="000000"/>
              </a:buClr>
              <a:buSzPct val="90000"/>
              <a:buFont typeface="Monotype Sorts"/>
              <a:buNone/>
            </a:pPr>
            <a:r>
              <a:rPr lang="en-US" altLang="en-US" sz="1600">
                <a:latin typeface="Lucida Console" panose="020B0609040504020204" pitchFamily="49" charset="0"/>
              </a:rPr>
              <a:t>Date Of Conviction: 12-31-2007      	Date Of Release: 03-29-2012          </a:t>
            </a:r>
          </a:p>
          <a:p>
            <a:pPr eaLnBrk="1" hangingPunct="1">
              <a:spcBef>
                <a:spcPct val="0"/>
              </a:spcBef>
              <a:buClrTx/>
              <a:buSzTx/>
              <a:buFontTx/>
              <a:buNone/>
            </a:pPr>
            <a:r>
              <a:rPr lang="en-US" altLang="en-US" sz="1600">
                <a:latin typeface="Lucida Console" panose="020B0609040504020204" pitchFamily="49" charset="0"/>
              </a:rPr>
              <a:t>Date of Offense: 05-11-2007	Victim Age:  14</a:t>
            </a:r>
          </a:p>
          <a:p>
            <a:pPr eaLnBrk="1" hangingPunct="1">
              <a:spcBef>
                <a:spcPct val="0"/>
              </a:spcBef>
              <a:buClrTx/>
              <a:buSzTx/>
              <a:buFontTx/>
              <a:buNone/>
            </a:pPr>
            <a:r>
              <a:rPr lang="en-US" altLang="en-US" sz="1600">
                <a:latin typeface="Lucida Console" panose="020B0609040504020204" pitchFamily="49" charset="0"/>
              </a:rPr>
              <a:t>CONVICTION FOR AGGRAVATED OFFENSE     </a:t>
            </a:r>
          </a:p>
          <a:p>
            <a:pPr>
              <a:spcBef>
                <a:spcPct val="0"/>
              </a:spcBef>
              <a:buClr>
                <a:srgbClr val="000000"/>
              </a:buClr>
              <a:buSzPct val="90000"/>
              <a:buFont typeface="Monotype Sorts"/>
              <a:buNone/>
            </a:pPr>
            <a:r>
              <a:rPr lang="en-US" altLang="en-US" sz="1600">
                <a:latin typeface="Lucida Console" panose="020B0609040504020204" pitchFamily="49" charset="0"/>
              </a:rPr>
              <a:t>NC Statute: 14-27.2 - RAPE 1ST DEGREE                                      </a:t>
            </a:r>
          </a:p>
          <a:p>
            <a:pPr>
              <a:spcBef>
                <a:spcPct val="0"/>
              </a:spcBef>
              <a:buClr>
                <a:srgbClr val="000000"/>
              </a:buClr>
              <a:buSzPct val="90000"/>
              <a:buFont typeface="Monotype Sorts"/>
              <a:buNone/>
            </a:pPr>
            <a:r>
              <a:rPr lang="en-US" altLang="en-US" sz="1600">
                <a:latin typeface="Lucida Console" panose="020B0609040504020204" pitchFamily="49" charset="0"/>
              </a:rPr>
              <a:t>Court County: Anson  Court Case:2007CRS998877                            </a:t>
            </a:r>
          </a:p>
          <a:p>
            <a:pPr>
              <a:spcBef>
                <a:spcPct val="0"/>
              </a:spcBef>
              <a:buClr>
                <a:srgbClr val="000000"/>
              </a:buClr>
              <a:buSzPct val="90000"/>
              <a:buFont typeface="Monotype Sorts"/>
              <a:buNone/>
            </a:pPr>
            <a:r>
              <a:rPr lang="en-US" altLang="en-US" sz="1600">
                <a:latin typeface="Lucida Console" panose="020B0609040504020204" pitchFamily="49" charset="0"/>
              </a:rPr>
              <a:t>Sentence Imposed:  Confinement/ 5-15yrs </a:t>
            </a:r>
          </a:p>
          <a:p>
            <a:pPr>
              <a:spcBef>
                <a:spcPct val="0"/>
              </a:spcBef>
              <a:buClr>
                <a:srgbClr val="000000"/>
              </a:buClr>
              <a:buSzPct val="90000"/>
              <a:buFont typeface="Monotype Sorts"/>
              <a:buNone/>
            </a:pPr>
            <a:r>
              <a:rPr lang="en-US" altLang="en-US" sz="1600">
                <a:latin typeface="Lucida Console" panose="020B0609040504020204" pitchFamily="49" charset="0"/>
              </a:rPr>
              <a:t>                                   </a:t>
            </a:r>
          </a:p>
          <a:p>
            <a:pPr>
              <a:spcBef>
                <a:spcPct val="0"/>
              </a:spcBef>
              <a:buClr>
                <a:srgbClr val="000000"/>
              </a:buClr>
              <a:buSzPct val="90000"/>
              <a:buFont typeface="Monotype Sorts"/>
              <a:buNone/>
            </a:pPr>
            <a:r>
              <a:rPr lang="en-US" altLang="en-US" sz="1600">
                <a:latin typeface="Lucida Console" panose="020B0609040504020204" pitchFamily="49" charset="0"/>
              </a:rPr>
              <a:t> * END OF RECORD *  </a:t>
            </a:r>
          </a:p>
        </p:txBody>
      </p:sp>
    </p:spTree>
    <p:extLst>
      <p:ext uri="{BB962C8B-B14F-4D97-AF65-F5344CB8AC3E}">
        <p14:creationId xmlns:p14="http://schemas.microsoft.com/office/powerpoint/2010/main" val="24770430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25000"/>
                <a:lumOff val="7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3C28-5DBA-4FB4-88D2-BA8C5D9F2C2D}"/>
              </a:ext>
            </a:extLst>
          </p:cNvPr>
          <p:cNvSpPr>
            <a:spLocks noGrp="1"/>
          </p:cNvSpPr>
          <p:nvPr>
            <p:ph type="title"/>
          </p:nvPr>
        </p:nvSpPr>
        <p:spPr>
          <a:xfrm>
            <a:off x="1484308" y="177800"/>
            <a:ext cx="10018715" cy="1752603"/>
          </a:xfrm>
        </p:spPr>
        <p:txBody>
          <a:bodyPr/>
          <a:lstStyle/>
          <a:p>
            <a:r>
              <a:rPr lang="en-US" b="1"/>
              <a:t>NC Concealed Handgun Permit File</a:t>
            </a:r>
          </a:p>
        </p:txBody>
      </p:sp>
      <p:graphicFrame>
        <p:nvGraphicFramePr>
          <p:cNvPr id="5" name="Content Placeholder 2">
            <a:extLst>
              <a:ext uri="{FF2B5EF4-FFF2-40B4-BE49-F238E27FC236}">
                <a16:creationId xmlns:a16="http://schemas.microsoft.com/office/drawing/2014/main" id="{F890315E-1B1A-902C-C029-D7129DC58AD9}"/>
              </a:ext>
            </a:extLst>
          </p:cNvPr>
          <p:cNvGraphicFramePr>
            <a:graphicFrameLocks noGrp="1"/>
          </p:cNvGraphicFramePr>
          <p:nvPr>
            <p:ph idx="1"/>
            <p:extLst>
              <p:ext uri="{D42A27DB-BD31-4B8C-83A1-F6EECF244321}">
                <p14:modId xmlns:p14="http://schemas.microsoft.com/office/powerpoint/2010/main" val="44075319"/>
              </p:ext>
            </p:extLst>
          </p:nvPr>
        </p:nvGraphicFramePr>
        <p:xfrm>
          <a:off x="1596068" y="2062473"/>
          <a:ext cx="10293983" cy="4064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28987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NC Concealed Handgun Permit File</a:t>
            </a:r>
            <a:br>
              <a:rPr lang="en-US" b="1"/>
            </a:br>
            <a:r>
              <a:rPr lang="en-US" b="1"/>
              <a:t>TRANSACTION LOCATION</a:t>
            </a:r>
          </a:p>
        </p:txBody>
      </p:sp>
      <p:pic>
        <p:nvPicPr>
          <p:cNvPr id="6" name="Picture 5">
            <a:extLst>
              <a:ext uri="{FF2B5EF4-FFF2-40B4-BE49-F238E27FC236}">
                <a16:creationId xmlns:a16="http://schemas.microsoft.com/office/drawing/2014/main" id="{22A42230-01D0-D63C-E050-B5A5F4A304F3}"/>
              </a:ext>
            </a:extLst>
          </p:cNvPr>
          <p:cNvPicPr>
            <a:picLocks noChangeAspect="1"/>
          </p:cNvPicPr>
          <p:nvPr/>
        </p:nvPicPr>
        <p:blipFill>
          <a:blip r:embed="rId2"/>
          <a:stretch>
            <a:fillRect/>
          </a:stretch>
        </p:blipFill>
        <p:spPr>
          <a:xfrm>
            <a:off x="0" y="1781215"/>
            <a:ext cx="12207286" cy="4459170"/>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178800" y="4411571"/>
            <a:ext cx="2641362" cy="39411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0317263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75373" y="85633"/>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QCG</a:t>
            </a:r>
          </a:p>
        </p:txBody>
      </p:sp>
      <p:pic>
        <p:nvPicPr>
          <p:cNvPr id="4" name="Content Placeholder 3">
            <a:extLst>
              <a:ext uri="{FF2B5EF4-FFF2-40B4-BE49-F238E27FC236}">
                <a16:creationId xmlns:a16="http://schemas.microsoft.com/office/drawing/2014/main" id="{82503D85-4797-2E67-73AA-38D867A43734}"/>
              </a:ext>
            </a:extLst>
          </p:cNvPr>
          <p:cNvPicPr>
            <a:picLocks noGrp="1" noChangeAspect="1"/>
          </p:cNvPicPr>
          <p:nvPr>
            <p:ph idx="1"/>
          </p:nvPr>
        </p:nvPicPr>
        <p:blipFill>
          <a:blip r:embed="rId3"/>
          <a:stretch>
            <a:fillRect/>
          </a:stretch>
        </p:blipFill>
        <p:spPr>
          <a:xfrm>
            <a:off x="2672080" y="640081"/>
            <a:ext cx="9444547" cy="5984240"/>
          </a:xfrm>
          <a:prstGeom prst="rect">
            <a:avLst/>
          </a:prstGeom>
        </p:spPr>
      </p:pic>
    </p:spTree>
    <p:extLst>
      <p:ext uri="{BB962C8B-B14F-4D97-AF65-F5344CB8AC3E}">
        <p14:creationId xmlns:p14="http://schemas.microsoft.com/office/powerpoint/2010/main" val="2751417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NC CHP File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5">
            <a:extLst>
              <a:ext uri="{FF2B5EF4-FFF2-40B4-BE49-F238E27FC236}">
                <a16:creationId xmlns:a16="http://schemas.microsoft.com/office/drawing/2014/main" id="{DA22656E-C981-1701-847B-179C671D8273}"/>
              </a:ext>
            </a:extLst>
          </p:cNvPr>
          <p:cNvSpPr txBox="1"/>
          <p:nvPr/>
        </p:nvSpPr>
        <p:spPr>
          <a:xfrm>
            <a:off x="2103120" y="1752603"/>
            <a:ext cx="9871629" cy="4801314"/>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srgbClr val="0000FF"/>
                </a:solidFill>
                <a:effectLst/>
                <a:uLnTx/>
                <a:uFillTx/>
                <a:latin typeface="Lucida Console" panose="020B0609040504020204" pitchFamily="49" charset="0"/>
              </a:rPr>
              <a:t>Permit Number: NC222426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srgbClr val="0000FF"/>
                </a:solidFill>
                <a:effectLst/>
                <a:uLnTx/>
                <a:uFillTx/>
                <a:latin typeface="Lucida Console" panose="020B0609040504020204" pitchFamily="49" charset="0"/>
              </a:rPr>
              <a:t>Name:    GUNSLINGER,ANTHONY STEVEN</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Address: 987 EVERGREEN CHURCH ROAD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         PEMBROKE, NC         28372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Driver License: 8571234  License State: NC</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Social Security Number: 245-45-6543   Phone: (910) 521-0123</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Date Of Birth: 08-15-1974      Race/Sex: White/Male    County: ROBESON</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Military Status:  Not Applicable</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Height: 5 Ft. 10 In.    Weight: 200 Lbs.    Eyes: BROWN    Hair: BROWN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endParaRPr kumimoji="0" lang="en-US" altLang="en-US" sz="1800" i="0" u="none" strike="noStrike" kern="1200" cap="none" spc="0" normalizeH="0" baseline="0" noProof="0">
              <a:ln>
                <a:noFill/>
              </a:ln>
              <a:solidFill>
                <a:srgbClr val="000099"/>
              </a:solidFill>
              <a:effectLst/>
              <a:uLnTx/>
              <a:uFillTx/>
              <a:latin typeface="Lucida Console" panose="020B0609040504020204" pitchFamily="49" charset="0"/>
            </a:endParaRP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srgbClr val="0000FF"/>
                </a:solidFill>
                <a:effectLst/>
                <a:uLnTx/>
                <a:uFillTx/>
                <a:latin typeface="Lucida Console" panose="020B0609040504020204" pitchFamily="49" charset="0"/>
              </a:rPr>
              <a:t>ORI: NC0780000    ROBESON CO SO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Current Status of Permit:  </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Type: NEW    </a:t>
            </a:r>
            <a:r>
              <a:rPr kumimoji="0" lang="en-US" altLang="en-US" sz="1800" i="0" u="none" strike="noStrike" kern="1200" cap="none" spc="0" normalizeH="0" baseline="0" noProof="0">
                <a:ln>
                  <a:noFill/>
                </a:ln>
                <a:solidFill>
                  <a:srgbClr val="0000FF"/>
                </a:solidFill>
                <a:effectLst/>
                <a:uLnTx/>
                <a:uFillTx/>
                <a:latin typeface="Lucida Console" panose="020B0609040504020204" pitchFamily="49" charset="0"/>
              </a:rPr>
              <a:t>Status: ISSUED</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Issued: 09-24-2020    </a:t>
            </a:r>
            <a:r>
              <a:rPr kumimoji="0" lang="en-US" altLang="en-US" sz="1800" i="0" u="none" strike="noStrike" kern="1200" cap="none" spc="0" normalizeH="0" baseline="0" noProof="0">
                <a:ln>
                  <a:noFill/>
                </a:ln>
                <a:solidFill>
                  <a:srgbClr val="0000FF"/>
                </a:solidFill>
                <a:effectLst/>
                <a:uLnTx/>
                <a:uFillTx/>
                <a:latin typeface="Lucida Console" panose="020B0609040504020204" pitchFamily="49" charset="0"/>
              </a:rPr>
              <a:t>Expiration: 09-23-2025</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lang="en-US" altLang="en-US">
                <a:solidFill>
                  <a:prstClr val="black"/>
                </a:solidFill>
                <a:latin typeface="Lucida Console" panose="020B0609040504020204" pitchFamily="49" charset="0"/>
              </a:rPr>
              <a:t>*******************************************************************</a:t>
            </a:r>
          </a:p>
          <a:p>
            <a:pPr marL="0" marR="0" lvl="0" indent="0" algn="l" defTabSz="914400" rtl="0" eaLnBrk="1" fontAlgn="base" latinLnBrk="0" hangingPunct="1">
              <a:lnSpc>
                <a:spcPct val="100000"/>
              </a:lnSpc>
              <a:spcBef>
                <a:spcPct val="0"/>
              </a:spcBef>
              <a:spcAft>
                <a:spcPct val="0"/>
              </a:spcAft>
              <a:buClr>
                <a:srgbClr val="000000"/>
              </a:buClr>
              <a:buSzPct val="90000"/>
              <a:buFont typeface="Monotype Sorts"/>
              <a:buNone/>
              <a:tabLst/>
              <a:defRPr/>
            </a:pPr>
            <a:r>
              <a:rPr kumimoji="0" lang="en-US" altLang="en-US" sz="1800" i="0" u="none" strike="noStrike" kern="1200" cap="none" spc="0" normalizeH="0" baseline="0" noProof="0">
                <a:ln>
                  <a:noFill/>
                </a:ln>
                <a:solidFill>
                  <a:prstClr val="black"/>
                </a:solidFill>
                <a:effectLst/>
                <a:uLnTx/>
                <a:uFillTx/>
                <a:latin typeface="Lucida Console" panose="020B0609040504020204" pitchFamily="49" charset="0"/>
              </a:rPr>
              <a:t>Additional Status Records Here</a:t>
            </a:r>
          </a:p>
        </p:txBody>
      </p:sp>
    </p:spTree>
    <p:extLst>
      <p:ext uri="{BB962C8B-B14F-4D97-AF65-F5344CB8AC3E}">
        <p14:creationId xmlns:p14="http://schemas.microsoft.com/office/powerpoint/2010/main" val="25724169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014B-350F-58F0-BA9B-D963D9782B01}"/>
              </a:ext>
            </a:extLst>
          </p:cNvPr>
          <p:cNvSpPr>
            <a:spLocks noGrp="1"/>
          </p:cNvSpPr>
          <p:nvPr>
            <p:ph type="title"/>
          </p:nvPr>
        </p:nvSpPr>
        <p:spPr>
          <a:xfrm>
            <a:off x="223521" y="1409072"/>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defTabSz="914400">
              <a:lnSpc>
                <a:spcPct val="90000"/>
              </a:lnSpc>
              <a:spcBef>
                <a:spcPct val="0"/>
              </a:spcBef>
            </a:pPr>
            <a:r>
              <a:rPr lang="en-US" sz="2600" b="1" kern="1200">
                <a:solidFill>
                  <a:schemeClr val="bg1"/>
                </a:solidFill>
                <a:latin typeface="+mj-lt"/>
                <a:ea typeface="+mj-ea"/>
                <a:cs typeface="+mj-cs"/>
              </a:rPr>
              <a:t>Notification: Possible CHP Violation</a:t>
            </a:r>
          </a:p>
        </p:txBody>
      </p:sp>
      <p:pic>
        <p:nvPicPr>
          <p:cNvPr id="4" name="Content Placeholder 3">
            <a:extLst>
              <a:ext uri="{FF2B5EF4-FFF2-40B4-BE49-F238E27FC236}">
                <a16:creationId xmlns:a16="http://schemas.microsoft.com/office/drawing/2014/main" id="{156755DE-DB60-045D-B0EF-ABBF40F3F475}"/>
              </a:ext>
            </a:extLst>
          </p:cNvPr>
          <p:cNvPicPr>
            <a:picLocks noGrp="1" noChangeAspect="1"/>
          </p:cNvPicPr>
          <p:nvPr>
            <p:ph idx="1"/>
          </p:nvPr>
        </p:nvPicPr>
        <p:blipFill>
          <a:blip r:embed="rId2"/>
          <a:stretch>
            <a:fillRect/>
          </a:stretch>
        </p:blipFill>
        <p:spPr>
          <a:xfrm>
            <a:off x="3302000" y="1024051"/>
            <a:ext cx="8666479" cy="4809897"/>
          </a:xfrm>
          <a:prstGeom prst="rect">
            <a:avLst/>
          </a:prstGeom>
        </p:spPr>
      </p:pic>
      <p:sp>
        <p:nvSpPr>
          <p:cNvPr id="5" name="Rectangle 3">
            <a:extLst>
              <a:ext uri="{FF2B5EF4-FFF2-40B4-BE49-F238E27FC236}">
                <a16:creationId xmlns:a16="http://schemas.microsoft.com/office/drawing/2014/main" id="{F0BF9599-F796-2609-2BCB-8E203F5AF390}"/>
              </a:ext>
            </a:extLst>
          </p:cNvPr>
          <p:cNvSpPr/>
          <p:nvPr/>
        </p:nvSpPr>
        <p:spPr>
          <a:xfrm>
            <a:off x="75373" y="85633"/>
            <a:ext cx="3043747"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N</a:t>
            </a:r>
            <a:r>
              <a:rPr lang="en-US" sz="8000" b="1" i="0" u="none" strike="noStrike" kern="1200" cap="none" spc="0" baseline="0">
                <a:solidFill>
                  <a:srgbClr val="000000"/>
                </a:solidFill>
                <a:effectLst>
                  <a:outerShdw dist="38096" dir="2700000">
                    <a:srgbClr val="7F7F7F"/>
                  </a:outerShdw>
                </a:effectLst>
                <a:uFillTx/>
                <a:latin typeface="Aptos"/>
              </a:rPr>
              <a:t>CGV</a:t>
            </a:r>
          </a:p>
        </p:txBody>
      </p:sp>
    </p:spTree>
    <p:extLst>
      <p:ext uri="{BB962C8B-B14F-4D97-AF65-F5344CB8AC3E}">
        <p14:creationId xmlns:p14="http://schemas.microsoft.com/office/powerpoint/2010/main" val="7325490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NCGV</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TextBox 3">
            <a:extLst>
              <a:ext uri="{FF2B5EF4-FFF2-40B4-BE49-F238E27FC236}">
                <a16:creationId xmlns:a16="http://schemas.microsoft.com/office/drawing/2014/main" id="{9B5B5A75-37F2-54AE-0C1A-A6056E9F0B1D}"/>
              </a:ext>
            </a:extLst>
          </p:cNvPr>
          <p:cNvSpPr txBox="1"/>
          <p:nvPr/>
        </p:nvSpPr>
        <p:spPr>
          <a:xfrm>
            <a:off x="2173285" y="1624549"/>
            <a:ext cx="9830647" cy="5078313"/>
          </a:xfrm>
          <a:prstGeom prst="rect">
            <a:avLst/>
          </a:prstGeom>
          <a:solidFill>
            <a:schemeClr val="bg1"/>
          </a:solidFill>
        </p:spPr>
        <p:txBody>
          <a:bodyPr wrap="square">
            <a:spAutoFit/>
          </a:bodyPr>
          <a:lstStyle/>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  NOTIFICATION OF CONCEALED HANDGUN PERMITTEE POSSIBLE VIOLATION   *</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TO: NC0780000 - ROBESON COUNTY SHERIFF'S OFFICE</a:t>
            </a: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FROM: NCNHP0100-STATE HIGHWAY PATROL - TROOP A - WILLIAMSTON</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pPr>
            <a:r>
              <a:rPr lang="en-US" altLang="en-US" sz="1800">
                <a:latin typeface="Tahoma" pitchFamily="34" charset="0"/>
                <a:cs typeface="Tahoma" pitchFamily="34" charset="0"/>
              </a:rPr>
              <a:t>ATTN SHERIFF: THIS IS TO ADVISE YOU THAT THE BELOW INDIVIDUAL HAS BEEN CHARGED   WITH A VIOLATION OF THE CONCEALED HANDGUN LAW OR OTHER LAW WHICH MAY AFFECT THEIR RIGHT TO CONTINUE POSSESSION OF THEIR CONCEALED HANDGUN PERMIT.</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PERMITTEE NAME: JOHNSON, JANE SMITH</a:t>
            </a: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PERMIT NUMBER: NC789456</a:t>
            </a: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NCGS: 20-138.1     CHARGE EXPLANATION: DRIVING WHILE IMPAIRED</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DATE CHARGED: 03012020  CHARGING OFFICER NAME: MIKE THOMAS</a:t>
            </a: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CASE/CITATION #: 20-241  CHARGING AGENCY PHONE: 9195551234</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IF YOU DESIRE COPIES OF THE INVESTIGATIVE REPORTS, CITATIONS, ETC.,</a:t>
            </a: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CONTACT THIS AGENCY DURING NORMAL BUSINESS HOURS.</a:t>
            </a:r>
          </a:p>
          <a:p>
            <a:pPr eaLnBrk="1" hangingPunct="1">
              <a:lnSpc>
                <a:spcPct val="90000"/>
              </a:lnSpc>
              <a:spcBef>
                <a:spcPct val="0"/>
              </a:spcBef>
              <a:buClr>
                <a:srgbClr val="000000"/>
              </a:buClr>
              <a:buFont typeface="Monotype Sorts"/>
              <a:buChar char=" "/>
            </a:pPr>
            <a:endParaRPr lang="en-US" altLang="en-US" sz="1800">
              <a:latin typeface="Tahoma" pitchFamily="34" charset="0"/>
              <a:cs typeface="Tahoma" pitchFamily="34" charset="0"/>
            </a:endParaRPr>
          </a:p>
          <a:p>
            <a:pPr eaLnBrk="1" hangingPunct="1">
              <a:lnSpc>
                <a:spcPct val="90000"/>
              </a:lnSpc>
              <a:spcBef>
                <a:spcPct val="0"/>
              </a:spcBef>
              <a:buClr>
                <a:srgbClr val="000000"/>
              </a:buClr>
              <a:buFont typeface="Monotype Sorts"/>
              <a:buChar char=" "/>
            </a:pPr>
            <a:r>
              <a:rPr lang="en-US" altLang="en-US" sz="1800">
                <a:latin typeface="Tahoma" pitchFamily="34" charset="0"/>
                <a:cs typeface="Tahoma" pitchFamily="34" charset="0"/>
              </a:rPr>
              <a:t> * END OF RECORD *</a:t>
            </a:r>
          </a:p>
        </p:txBody>
      </p:sp>
    </p:spTree>
    <p:extLst>
      <p:ext uri="{BB962C8B-B14F-4D97-AF65-F5344CB8AC3E}">
        <p14:creationId xmlns:p14="http://schemas.microsoft.com/office/powerpoint/2010/main" val="5872908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AFFB-AFFE-268C-50C2-0F810D8FDBFB}"/>
              </a:ext>
            </a:extLst>
          </p:cNvPr>
          <p:cNvSpPr>
            <a:spLocks noGrp="1"/>
          </p:cNvSpPr>
          <p:nvPr>
            <p:ph type="title"/>
          </p:nvPr>
        </p:nvSpPr>
        <p:spPr/>
        <p:txBody>
          <a:bodyPr/>
          <a:lstStyle/>
          <a:p>
            <a:r>
              <a:rPr lang="en-US" b="1"/>
              <a:t>Reciprocity &amp; Out-of-State CHP</a:t>
            </a:r>
          </a:p>
        </p:txBody>
      </p:sp>
      <p:sp>
        <p:nvSpPr>
          <p:cNvPr id="3" name="Content Placeholder 2">
            <a:extLst>
              <a:ext uri="{FF2B5EF4-FFF2-40B4-BE49-F238E27FC236}">
                <a16:creationId xmlns:a16="http://schemas.microsoft.com/office/drawing/2014/main" id="{0481FC1E-6DCE-717E-85CE-5166D4AEB3FE}"/>
              </a:ext>
            </a:extLst>
          </p:cNvPr>
          <p:cNvSpPr>
            <a:spLocks noGrp="1"/>
          </p:cNvSpPr>
          <p:nvPr>
            <p:ph idx="1"/>
          </p:nvPr>
        </p:nvSpPr>
        <p:spPr>
          <a:xfrm>
            <a:off x="1484308" y="2105664"/>
            <a:ext cx="10018715" cy="665477"/>
          </a:xfrm>
        </p:spPr>
        <p:txBody>
          <a:bodyPr/>
          <a:lstStyle/>
          <a:p>
            <a:r>
              <a:rPr lang="en-US"/>
              <a:t>NC recognizes all other states’ valid CHPs</a:t>
            </a:r>
          </a:p>
        </p:txBody>
      </p:sp>
      <p:pic>
        <p:nvPicPr>
          <p:cNvPr id="5" name="Picture 4">
            <a:extLst>
              <a:ext uri="{FF2B5EF4-FFF2-40B4-BE49-F238E27FC236}">
                <a16:creationId xmlns:a16="http://schemas.microsoft.com/office/drawing/2014/main" id="{8D051246-3CD7-4401-8C89-76636BE5CD30}"/>
              </a:ext>
            </a:extLst>
          </p:cNvPr>
          <p:cNvPicPr>
            <a:picLocks noChangeAspect="1"/>
          </p:cNvPicPr>
          <p:nvPr/>
        </p:nvPicPr>
        <p:blipFill>
          <a:blip r:embed="rId2"/>
          <a:stretch>
            <a:fillRect/>
          </a:stretch>
        </p:blipFill>
        <p:spPr>
          <a:xfrm>
            <a:off x="562502" y="3010693"/>
            <a:ext cx="11066996" cy="3721217"/>
          </a:xfrm>
          <a:prstGeom prst="rect">
            <a:avLst/>
          </a:prstGeom>
        </p:spPr>
      </p:pic>
      <p:sp>
        <p:nvSpPr>
          <p:cNvPr id="6" name="Rectangle 3">
            <a:extLst>
              <a:ext uri="{FF2B5EF4-FFF2-40B4-BE49-F238E27FC236}">
                <a16:creationId xmlns:a16="http://schemas.microsoft.com/office/drawing/2014/main" id="{2207096F-5237-E8E8-3031-E30A186CA4EF}"/>
              </a:ext>
            </a:extLst>
          </p:cNvPr>
          <p:cNvSpPr/>
          <p:nvPr/>
        </p:nvSpPr>
        <p:spPr>
          <a:xfrm>
            <a:off x="-171762" y="72293"/>
            <a:ext cx="3043747"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CWQ</a:t>
            </a:r>
          </a:p>
        </p:txBody>
      </p:sp>
    </p:spTree>
    <p:extLst>
      <p:ext uri="{BB962C8B-B14F-4D97-AF65-F5344CB8AC3E}">
        <p14:creationId xmlns:p14="http://schemas.microsoft.com/office/powerpoint/2010/main" val="20142687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stretch>
            <a:fillRect t="-35000" b="-3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4D27-55CC-F993-6558-1EA0158B3222}"/>
              </a:ext>
            </a:extLst>
          </p:cNvPr>
          <p:cNvSpPr>
            <a:spLocks noGrp="1"/>
          </p:cNvSpPr>
          <p:nvPr>
            <p:ph type="title"/>
          </p:nvPr>
        </p:nvSpPr>
        <p:spPr>
          <a:xfrm>
            <a:off x="1484307" y="0"/>
            <a:ext cx="10018715" cy="1752603"/>
          </a:xfrm>
        </p:spPr>
        <p:txBody>
          <a:bodyPr/>
          <a:lstStyle/>
          <a:p>
            <a:r>
              <a:rPr lang="en-US" b="1"/>
              <a:t>Gun Inquiry</a:t>
            </a:r>
          </a:p>
        </p:txBody>
      </p:sp>
      <p:graphicFrame>
        <p:nvGraphicFramePr>
          <p:cNvPr id="4" name="Content Placeholder 3">
            <a:extLst>
              <a:ext uri="{FF2B5EF4-FFF2-40B4-BE49-F238E27FC236}">
                <a16:creationId xmlns:a16="http://schemas.microsoft.com/office/drawing/2014/main" id="{C62169A0-C09D-8673-247F-9077E09AD5DC}"/>
              </a:ext>
            </a:extLst>
          </p:cNvPr>
          <p:cNvGraphicFramePr>
            <a:graphicFrameLocks noGrp="1"/>
          </p:cNvGraphicFramePr>
          <p:nvPr>
            <p:ph idx="1"/>
            <p:extLst>
              <p:ext uri="{D42A27DB-BD31-4B8C-83A1-F6EECF244321}">
                <p14:modId xmlns:p14="http://schemas.microsoft.com/office/powerpoint/2010/main" val="4066205005"/>
              </p:ext>
            </p:extLst>
          </p:nvPr>
        </p:nvGraphicFramePr>
        <p:xfrm>
          <a:off x="2419504" y="1656080"/>
          <a:ext cx="8148320" cy="40741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737006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Gun Inquiry</a:t>
            </a:r>
            <a:br>
              <a:rPr lang="en-US" b="1"/>
            </a:br>
            <a:r>
              <a:rPr lang="en-US" b="1"/>
              <a:t>TRANSACTION LOCATION</a:t>
            </a:r>
          </a:p>
        </p:txBody>
      </p:sp>
      <p:pic>
        <p:nvPicPr>
          <p:cNvPr id="4" name="Picture 3">
            <a:extLst>
              <a:ext uri="{FF2B5EF4-FFF2-40B4-BE49-F238E27FC236}">
                <a16:creationId xmlns:a16="http://schemas.microsoft.com/office/drawing/2014/main" id="{E4AEFF75-5F0B-32CA-0044-82A2B420F9EA}"/>
              </a:ext>
            </a:extLst>
          </p:cNvPr>
          <p:cNvPicPr>
            <a:picLocks noChangeAspect="1"/>
          </p:cNvPicPr>
          <p:nvPr/>
        </p:nvPicPr>
        <p:blipFill>
          <a:blip r:embed="rId2"/>
          <a:stretch>
            <a:fillRect/>
          </a:stretch>
        </p:blipFill>
        <p:spPr>
          <a:xfrm>
            <a:off x="1415596" y="1747490"/>
            <a:ext cx="9821126" cy="4826029"/>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132320" y="3766394"/>
            <a:ext cx="2641362" cy="39411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36265156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290387" y="69666"/>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QG</a:t>
            </a:r>
          </a:p>
        </p:txBody>
      </p:sp>
      <p:pic>
        <p:nvPicPr>
          <p:cNvPr id="7" name="Content Placeholder 6">
            <a:extLst>
              <a:ext uri="{FF2B5EF4-FFF2-40B4-BE49-F238E27FC236}">
                <a16:creationId xmlns:a16="http://schemas.microsoft.com/office/drawing/2014/main" id="{E14A9B3D-EA30-E265-A747-C6AF28EC6FD4}"/>
              </a:ext>
            </a:extLst>
          </p:cNvPr>
          <p:cNvPicPr>
            <a:picLocks noGrp="1" noChangeAspect="1"/>
          </p:cNvPicPr>
          <p:nvPr>
            <p:ph idx="1"/>
          </p:nvPr>
        </p:nvPicPr>
        <p:blipFill>
          <a:blip r:embed="rId3"/>
          <a:stretch>
            <a:fillRect/>
          </a:stretch>
        </p:blipFill>
        <p:spPr>
          <a:xfrm>
            <a:off x="1458713" y="1358737"/>
            <a:ext cx="10641117" cy="5413630"/>
          </a:xfrm>
        </p:spPr>
      </p:pic>
      <p:sp>
        <p:nvSpPr>
          <p:cNvPr id="2" name="TextBox 1">
            <a:extLst>
              <a:ext uri="{FF2B5EF4-FFF2-40B4-BE49-F238E27FC236}">
                <a16:creationId xmlns:a16="http://schemas.microsoft.com/office/drawing/2014/main" id="{04EAD8FA-39D1-3298-33D1-2FAA4B9DBE15}"/>
              </a:ext>
            </a:extLst>
          </p:cNvPr>
          <p:cNvSpPr txBox="1"/>
          <p:nvPr/>
        </p:nvSpPr>
        <p:spPr>
          <a:xfrm>
            <a:off x="3444240" y="3429000"/>
            <a:ext cx="1625600" cy="369332"/>
          </a:xfrm>
          <a:prstGeom prst="rect">
            <a:avLst/>
          </a:prstGeom>
          <a:noFill/>
        </p:spPr>
        <p:txBody>
          <a:bodyPr wrap="square" rtlCol="0">
            <a:spAutoFit/>
          </a:bodyPr>
          <a:lstStyle/>
          <a:p>
            <a:r>
              <a:rPr lang="en-US" b="1"/>
              <a:t>7112</a:t>
            </a:r>
          </a:p>
        </p:txBody>
      </p:sp>
      <p:sp>
        <p:nvSpPr>
          <p:cNvPr id="3" name="TextBox 2">
            <a:extLst>
              <a:ext uri="{FF2B5EF4-FFF2-40B4-BE49-F238E27FC236}">
                <a16:creationId xmlns:a16="http://schemas.microsoft.com/office/drawing/2014/main" id="{B94EB386-9675-71E6-63CB-431B9B681FD5}"/>
              </a:ext>
            </a:extLst>
          </p:cNvPr>
          <p:cNvSpPr txBox="1"/>
          <p:nvPr/>
        </p:nvSpPr>
        <p:spPr>
          <a:xfrm>
            <a:off x="9245600" y="3429000"/>
            <a:ext cx="1625600" cy="369332"/>
          </a:xfrm>
          <a:prstGeom prst="rect">
            <a:avLst/>
          </a:prstGeom>
          <a:noFill/>
        </p:spPr>
        <p:txBody>
          <a:bodyPr wrap="square" rtlCol="0">
            <a:spAutoFit/>
          </a:bodyPr>
          <a:lstStyle/>
          <a:p>
            <a:r>
              <a:rPr lang="en-US" b="1"/>
              <a:t>45</a:t>
            </a:r>
          </a:p>
        </p:txBody>
      </p:sp>
      <p:sp>
        <p:nvSpPr>
          <p:cNvPr id="4" name="TextBox 3">
            <a:extLst>
              <a:ext uri="{FF2B5EF4-FFF2-40B4-BE49-F238E27FC236}">
                <a16:creationId xmlns:a16="http://schemas.microsoft.com/office/drawing/2014/main" id="{8EE4F1A3-9CE5-4F0B-3622-A22C6ECB8133}"/>
              </a:ext>
            </a:extLst>
          </p:cNvPr>
          <p:cNvSpPr txBox="1"/>
          <p:nvPr/>
        </p:nvSpPr>
        <p:spPr>
          <a:xfrm>
            <a:off x="3444240" y="3798332"/>
            <a:ext cx="1625600" cy="369332"/>
          </a:xfrm>
          <a:prstGeom prst="rect">
            <a:avLst/>
          </a:prstGeom>
          <a:noFill/>
        </p:spPr>
        <p:txBody>
          <a:bodyPr wrap="square" rtlCol="0">
            <a:spAutoFit/>
          </a:bodyPr>
          <a:lstStyle/>
          <a:p>
            <a:r>
              <a:rPr lang="en-US" b="1"/>
              <a:t>SPR</a:t>
            </a:r>
          </a:p>
        </p:txBody>
      </p:sp>
    </p:spTree>
    <p:extLst>
      <p:ext uri="{BB962C8B-B14F-4D97-AF65-F5344CB8AC3E}">
        <p14:creationId xmlns:p14="http://schemas.microsoft.com/office/powerpoint/2010/main" val="9050838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Gun Inquiry</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Rectangle 2">
            <a:extLst>
              <a:ext uri="{FF2B5EF4-FFF2-40B4-BE49-F238E27FC236}">
                <a16:creationId xmlns:a16="http://schemas.microsoft.com/office/drawing/2014/main" id="{9B680889-7E83-AD14-FC9C-30E31CF795FF}"/>
              </a:ext>
            </a:extLst>
          </p:cNvPr>
          <p:cNvSpPr>
            <a:spLocks noChangeArrowheads="1"/>
          </p:cNvSpPr>
          <p:nvPr/>
        </p:nvSpPr>
        <p:spPr bwMode="auto">
          <a:xfrm>
            <a:off x="2663421" y="1676899"/>
            <a:ext cx="7660498" cy="4862870"/>
          </a:xfrm>
          <a:prstGeom prst="rect">
            <a:avLst/>
          </a:prstGeom>
          <a:solidFill>
            <a:schemeClr val="bg1"/>
          </a:solidFill>
          <a:ln>
            <a:noFill/>
          </a:ln>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r>
              <a:rPr lang="en-US" altLang="en-US" sz="1800">
                <a:latin typeface="Lucida Console" panose="020B0609040504020204" pitchFamily="49" charset="0"/>
              </a:rPr>
              <a:t>MKE/STOLEN GUN                                </a:t>
            </a:r>
          </a:p>
          <a:p>
            <a:pPr eaLnBrk="1" hangingPunct="1">
              <a:spcBef>
                <a:spcPct val="0"/>
              </a:spcBef>
              <a:buClrTx/>
              <a:buSzTx/>
              <a:buFontTx/>
              <a:buNone/>
            </a:pPr>
            <a:r>
              <a:rPr lang="en-US" altLang="en-US" sz="1800">
                <a:latin typeface="Lucida Console" panose="020B0609040504020204" pitchFamily="49" charset="0"/>
              </a:rPr>
              <a:t>ORI/NC0090000 </a:t>
            </a:r>
            <a:r>
              <a:rPr lang="en-US" altLang="en-US" sz="1800">
                <a:highlight>
                  <a:srgbClr val="FFFF00"/>
                </a:highlight>
                <a:latin typeface="Lucida Console" panose="020B0609040504020204" pitchFamily="49" charset="0"/>
              </a:rPr>
              <a:t>SER/7112 MAK/SPR CAL/45</a:t>
            </a:r>
          </a:p>
          <a:p>
            <a:pPr eaLnBrk="1" hangingPunct="1">
              <a:spcBef>
                <a:spcPct val="0"/>
              </a:spcBef>
              <a:buClrTx/>
              <a:buSzTx/>
              <a:buFontTx/>
              <a:buNone/>
            </a:pPr>
            <a:r>
              <a:rPr lang="en-US" altLang="en-US" sz="1800">
                <a:latin typeface="Lucida Console" panose="020B0609040504020204" pitchFamily="49" charset="0"/>
              </a:rPr>
              <a:t>TYP/PR DOT/20180319                                 </a:t>
            </a:r>
          </a:p>
          <a:p>
            <a:pPr eaLnBrk="1" hangingPunct="1">
              <a:spcBef>
                <a:spcPct val="0"/>
              </a:spcBef>
              <a:buClrTx/>
              <a:buSzTx/>
              <a:buFontTx/>
              <a:buNone/>
            </a:pPr>
            <a:r>
              <a:rPr lang="en-US" altLang="en-US" sz="1800">
                <a:solidFill>
                  <a:srgbClr val="0070C0"/>
                </a:solidFill>
                <a:latin typeface="Lucida Console" panose="020B0609040504020204" pitchFamily="49" charset="0"/>
              </a:rPr>
              <a:t>OCA/1101234                                </a:t>
            </a:r>
          </a:p>
          <a:p>
            <a:pPr eaLnBrk="1" hangingPunct="1">
              <a:spcBef>
                <a:spcPct val="0"/>
              </a:spcBef>
              <a:buClrTx/>
              <a:buSzTx/>
              <a:buFontTx/>
              <a:buNone/>
            </a:pPr>
            <a:r>
              <a:rPr lang="en-US" altLang="en-US" sz="1800">
                <a:latin typeface="Lucida Console" panose="020B0609040504020204" pitchFamily="49" charset="0"/>
              </a:rPr>
              <a:t>NIC/G710487243 DTE/20180319 1555 EST                                            </a:t>
            </a:r>
          </a:p>
          <a:p>
            <a:pPr eaLnBrk="1" hangingPunct="1">
              <a:spcBef>
                <a:spcPct val="0"/>
              </a:spcBef>
              <a:buClrTx/>
              <a:buSzTx/>
              <a:buFontTx/>
              <a:buNone/>
            </a:pPr>
            <a:r>
              <a:rPr lang="en-US" altLang="en-US" sz="1800">
                <a:latin typeface="Lucida Console" panose="020B0609040504020204" pitchFamily="49" charset="0"/>
              </a:rPr>
              <a:t>ORI IS BLADEN CO SO ELIZABETHTOWN 910 862-6960                  </a:t>
            </a:r>
          </a:p>
          <a:p>
            <a:pPr eaLnBrk="1" hangingPunct="1">
              <a:spcBef>
                <a:spcPct val="0"/>
              </a:spcBef>
              <a:buClrTx/>
              <a:buSzTx/>
              <a:buFontTx/>
              <a:buNone/>
            </a:pPr>
            <a:r>
              <a:rPr lang="en-US" altLang="en-US" sz="1800">
                <a:latin typeface="Lucida Console" panose="020B0609040504020204" pitchFamily="49" charset="0"/>
              </a:rPr>
              <a:t>IMMED CONFIRM RECORD WITH ORI                             </a:t>
            </a:r>
          </a:p>
          <a:p>
            <a:pPr eaLnBrk="1" hangingPunct="1">
              <a:spcBef>
                <a:spcPct val="0"/>
              </a:spcBef>
              <a:buClrTx/>
              <a:buSzTx/>
              <a:buFontTx/>
              <a:buNone/>
            </a:pPr>
            <a:endParaRPr lang="en-US" altLang="en-US" sz="2000">
              <a:latin typeface="Lucida Console" panose="020B0609040504020204" pitchFamily="49" charset="0"/>
            </a:endParaRPr>
          </a:p>
          <a:p>
            <a:pPr eaLnBrk="1" hangingPunct="1">
              <a:spcBef>
                <a:spcPct val="0"/>
              </a:spcBef>
              <a:buClrTx/>
              <a:buSzTx/>
              <a:buFontTx/>
              <a:buNone/>
            </a:pPr>
            <a:r>
              <a:rPr lang="en-US" altLang="en-US" sz="2000">
                <a:latin typeface="Lucida Console" panose="020B0609040504020204" pitchFamily="49" charset="0"/>
              </a:rPr>
              <a:t>***RELATED RECORDS***                                                           </a:t>
            </a:r>
          </a:p>
          <a:p>
            <a:pPr eaLnBrk="1" hangingPunct="1">
              <a:spcBef>
                <a:spcPct val="0"/>
              </a:spcBef>
              <a:buClrTx/>
              <a:buSzTx/>
              <a:buFontTx/>
              <a:buNone/>
            </a:pPr>
            <a:r>
              <a:rPr lang="en-US" altLang="en-US" sz="1800">
                <a:latin typeface="Lucida Console" panose="020B0609040504020204" pitchFamily="49" charset="0"/>
              </a:rPr>
              <a:t>                                                                                </a:t>
            </a:r>
          </a:p>
          <a:p>
            <a:pPr eaLnBrk="1" hangingPunct="1">
              <a:spcBef>
                <a:spcPct val="0"/>
              </a:spcBef>
              <a:buClrTx/>
              <a:buSzTx/>
              <a:buFontTx/>
              <a:buNone/>
            </a:pPr>
            <a:r>
              <a:rPr lang="en-US" altLang="en-US" sz="1800">
                <a:latin typeface="Lucida Console" panose="020B0609040504020204" pitchFamily="49" charset="0"/>
              </a:rPr>
              <a:t>MKE/STOLEN GUN                                                                  </a:t>
            </a:r>
          </a:p>
          <a:p>
            <a:pPr eaLnBrk="1" hangingPunct="1">
              <a:spcBef>
                <a:spcPct val="0"/>
              </a:spcBef>
              <a:buClrTx/>
              <a:buSzTx/>
              <a:buFontTx/>
              <a:buNone/>
            </a:pPr>
            <a:r>
              <a:rPr lang="en-US" altLang="en-US" sz="1800">
                <a:latin typeface="Lucida Console" panose="020B0609040504020204" pitchFamily="49" charset="0"/>
              </a:rPr>
              <a:t>ORI/NC0090000 SER/4987 MAK/GLC CAL/9                                      </a:t>
            </a:r>
          </a:p>
          <a:p>
            <a:pPr eaLnBrk="1" hangingPunct="1">
              <a:spcBef>
                <a:spcPct val="0"/>
              </a:spcBef>
              <a:buClrTx/>
              <a:buSzTx/>
              <a:buFontTx/>
              <a:buNone/>
            </a:pPr>
            <a:r>
              <a:rPr lang="en-US" altLang="en-US" sz="1800">
                <a:latin typeface="Lucida Console" panose="020B0609040504020204" pitchFamily="49" charset="0"/>
              </a:rPr>
              <a:t>TYP/PI DOT/20180319                                                             </a:t>
            </a:r>
          </a:p>
          <a:p>
            <a:pPr eaLnBrk="1" hangingPunct="1">
              <a:spcBef>
                <a:spcPct val="0"/>
              </a:spcBef>
              <a:buClrTx/>
              <a:buSzTx/>
              <a:buFontTx/>
              <a:buNone/>
            </a:pPr>
            <a:r>
              <a:rPr lang="en-US" altLang="en-US" sz="1800">
                <a:solidFill>
                  <a:srgbClr val="0070C0"/>
                </a:solidFill>
                <a:latin typeface="Lucida Console" panose="020B0609040504020204" pitchFamily="49" charset="0"/>
              </a:rPr>
              <a:t>OCA/1101234</a:t>
            </a:r>
          </a:p>
          <a:p>
            <a:pPr eaLnBrk="1" hangingPunct="1">
              <a:spcBef>
                <a:spcPct val="0"/>
              </a:spcBef>
              <a:buClrTx/>
              <a:buSzTx/>
              <a:buFontTx/>
              <a:buNone/>
            </a:pPr>
            <a:r>
              <a:rPr lang="en-US" altLang="en-US" sz="1800">
                <a:latin typeface="Lucida Console" panose="020B0609040504020204" pitchFamily="49" charset="0"/>
              </a:rPr>
              <a:t>NIC/G480477570 DTE/20180319 1555 EST                                            </a:t>
            </a:r>
          </a:p>
          <a:p>
            <a:pPr eaLnBrk="1" hangingPunct="1">
              <a:spcBef>
                <a:spcPct val="0"/>
              </a:spcBef>
              <a:buClrTx/>
              <a:buSzTx/>
              <a:buFontTx/>
              <a:buNone/>
            </a:pPr>
            <a:r>
              <a:rPr lang="en-US" altLang="en-US" sz="1800">
                <a:latin typeface="Lucida Console" panose="020B0609040504020204" pitchFamily="49" charset="0"/>
              </a:rPr>
              <a:t>ORI IS BLADEN CO SO ELIZABETHTOWN 910 862-6960                                  </a:t>
            </a:r>
          </a:p>
          <a:p>
            <a:pPr eaLnBrk="1" hangingPunct="1">
              <a:spcBef>
                <a:spcPct val="0"/>
              </a:spcBef>
              <a:buClrTx/>
              <a:buSzTx/>
              <a:buFontTx/>
              <a:buNone/>
            </a:pPr>
            <a:r>
              <a:rPr lang="en-US" altLang="en-US" sz="1800">
                <a:latin typeface="Lucida Console" panose="020B0609040504020204" pitchFamily="49" charset="0"/>
              </a:rPr>
              <a:t>IMMED CONFIRM RECORD WITH ORI </a:t>
            </a:r>
          </a:p>
        </p:txBody>
      </p:sp>
    </p:spTree>
    <p:extLst>
      <p:ext uri="{BB962C8B-B14F-4D97-AF65-F5344CB8AC3E}">
        <p14:creationId xmlns:p14="http://schemas.microsoft.com/office/powerpoint/2010/main" val="1673195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2496E-21F8-B924-8F27-D0C9747E1737}"/>
              </a:ext>
            </a:extLst>
          </p:cNvPr>
          <p:cNvSpPr>
            <a:spLocks noGrp="1"/>
          </p:cNvSpPr>
          <p:nvPr>
            <p:ph type="title"/>
          </p:nvPr>
        </p:nvSpPr>
        <p:spPr>
          <a:xfrm>
            <a:off x="1484311" y="86360"/>
            <a:ext cx="10018715" cy="1752603"/>
          </a:xfrm>
        </p:spPr>
        <p:txBody>
          <a:bodyPr/>
          <a:lstStyle/>
          <a:p>
            <a:r>
              <a:rPr lang="en-US" b="1"/>
              <a:t>Vehicle Inquiry</a:t>
            </a:r>
          </a:p>
        </p:txBody>
      </p:sp>
      <p:graphicFrame>
        <p:nvGraphicFramePr>
          <p:cNvPr id="4" name="Content Placeholder 3">
            <a:extLst>
              <a:ext uri="{FF2B5EF4-FFF2-40B4-BE49-F238E27FC236}">
                <a16:creationId xmlns:a16="http://schemas.microsoft.com/office/drawing/2014/main" id="{A96FB915-8BE4-5652-2C1A-3FB650AA99FE}"/>
              </a:ext>
            </a:extLst>
          </p:cNvPr>
          <p:cNvGraphicFramePr>
            <a:graphicFrameLocks noGrp="1"/>
          </p:cNvGraphicFramePr>
          <p:nvPr>
            <p:ph idx="1"/>
            <p:extLst>
              <p:ext uri="{D42A27DB-BD31-4B8C-83A1-F6EECF244321}">
                <p14:modId xmlns:p14="http://schemas.microsoft.com/office/powerpoint/2010/main" val="3372894463"/>
              </p:ext>
            </p:extLst>
          </p:nvPr>
        </p:nvGraphicFramePr>
        <p:xfrm>
          <a:off x="1484311" y="2133600"/>
          <a:ext cx="10018712"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36048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Vehicle Inquiry</a:t>
            </a:r>
            <a:br>
              <a:rPr lang="en-US" b="1"/>
            </a:br>
            <a:r>
              <a:rPr lang="en-US" b="1"/>
              <a:t>TRANSACTION LOCATION</a:t>
            </a:r>
          </a:p>
        </p:txBody>
      </p:sp>
      <p:pic>
        <p:nvPicPr>
          <p:cNvPr id="6" name="Picture 5">
            <a:extLst>
              <a:ext uri="{FF2B5EF4-FFF2-40B4-BE49-F238E27FC236}">
                <a16:creationId xmlns:a16="http://schemas.microsoft.com/office/drawing/2014/main" id="{D2F1E2FC-D37F-3732-8855-9453D6865009}"/>
              </a:ext>
            </a:extLst>
          </p:cNvPr>
          <p:cNvPicPr>
            <a:picLocks noChangeAspect="1"/>
          </p:cNvPicPr>
          <p:nvPr/>
        </p:nvPicPr>
        <p:blipFill>
          <a:blip r:embed="rId2"/>
          <a:stretch>
            <a:fillRect/>
          </a:stretch>
        </p:blipFill>
        <p:spPr>
          <a:xfrm>
            <a:off x="38034" y="1872036"/>
            <a:ext cx="12115932" cy="4308664"/>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669788" y="2722276"/>
            <a:ext cx="2641362" cy="39411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25676663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290387" y="69666"/>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QV</a:t>
            </a:r>
          </a:p>
        </p:txBody>
      </p:sp>
      <p:pic>
        <p:nvPicPr>
          <p:cNvPr id="5" name="Content Placeholder 4">
            <a:extLst>
              <a:ext uri="{FF2B5EF4-FFF2-40B4-BE49-F238E27FC236}">
                <a16:creationId xmlns:a16="http://schemas.microsoft.com/office/drawing/2014/main" id="{BE0C423E-81F7-85B0-8C16-A384E109C1DE}"/>
              </a:ext>
            </a:extLst>
          </p:cNvPr>
          <p:cNvPicPr>
            <a:picLocks noGrp="1" noChangeAspect="1"/>
          </p:cNvPicPr>
          <p:nvPr>
            <p:ph idx="1"/>
          </p:nvPr>
        </p:nvPicPr>
        <p:blipFill>
          <a:blip r:embed="rId3"/>
          <a:stretch>
            <a:fillRect/>
          </a:stretch>
        </p:blipFill>
        <p:spPr>
          <a:xfrm>
            <a:off x="2007130" y="269240"/>
            <a:ext cx="9995012" cy="6319520"/>
          </a:xfrm>
        </p:spPr>
      </p:pic>
    </p:spTree>
    <p:extLst>
      <p:ext uri="{BB962C8B-B14F-4D97-AF65-F5344CB8AC3E}">
        <p14:creationId xmlns:p14="http://schemas.microsoft.com/office/powerpoint/2010/main" val="28968019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Vehicle Inquiry</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Rectangle 3">
            <a:extLst>
              <a:ext uri="{FF2B5EF4-FFF2-40B4-BE49-F238E27FC236}">
                <a16:creationId xmlns:a16="http://schemas.microsoft.com/office/drawing/2014/main" id="{4687F016-6775-138B-E189-793D7D6396B6}"/>
              </a:ext>
            </a:extLst>
          </p:cNvPr>
          <p:cNvSpPr>
            <a:spLocks noChangeArrowheads="1"/>
          </p:cNvSpPr>
          <p:nvPr/>
        </p:nvSpPr>
        <p:spPr bwMode="auto">
          <a:xfrm>
            <a:off x="2112788" y="1752603"/>
            <a:ext cx="9916652" cy="4401205"/>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MKE/STOLEN VEHICLE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ORI/NC0090000 LIC/6E4291 LIS/NC LIY/2017 LIT/MC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VIN/1HD1BHY1X6Y055266 VYR/2006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VMA/HD VMO/CYL VST/MC VCO/BLK DOT/20201026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OCA/2020-1811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VLD/20230214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MIS/TAKEN FR0M 549 NC 410 DUBLIN 0WNER J0HNNY DEAN BRYAN 3230 GUYT0N RD MIS/BLADENB0R0 SUSP VEH GREEN SUBURBAN IF L0CATED C0NTACT BLADEN C0 S0 AUTH C0RP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MIS/ D MILLER KSJ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OPT/OUT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NIC/V012451792 DTE/20201027 1956 EDT DLU/20230214 1506 EDT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effectLst/>
                <a:latin typeface="Lucida Console" panose="020B0609040504020204" pitchFamily="49" charset="0"/>
                <a:ea typeface="Tahoma" panose="020B0604030504040204" pitchFamily="34" charset="0"/>
                <a:cs typeface="Tahoma" panose="020B0604030504040204" pitchFamily="34" charset="0"/>
              </a:rPr>
              <a:t>ORI IS BLADEN CO SO ELIZABETHTOWN 910 862-6960 IMMED CONFIRM RECORD WITH ORI </a:t>
            </a:r>
          </a:p>
        </p:txBody>
      </p:sp>
    </p:spTree>
    <p:extLst>
      <p:ext uri="{BB962C8B-B14F-4D97-AF65-F5344CB8AC3E}">
        <p14:creationId xmlns:p14="http://schemas.microsoft.com/office/powerpoint/2010/main" val="8532862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 stopped at a red light&#10;&#10;Description automatically generated with low confidence">
            <a:extLst>
              <a:ext uri="{FF2B5EF4-FFF2-40B4-BE49-F238E27FC236}">
                <a16:creationId xmlns:a16="http://schemas.microsoft.com/office/drawing/2014/main" id="{7EE7C3F0-BD31-C8F9-B290-110B7FE90189}"/>
              </a:ext>
            </a:extLst>
          </p:cNvPr>
          <p:cNvPicPr>
            <a:picLocks noChangeAspect="1"/>
          </p:cNvPicPr>
          <p:nvPr/>
        </p:nvPicPr>
        <p:blipFill rotWithShape="1">
          <a:blip r:embed="rId3"/>
          <a:srcRect t="5534" r="-2" b="-2"/>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F61F48-691D-2C9A-8769-092D82B56BDB}"/>
              </a:ext>
            </a:extLst>
          </p:cNvPr>
          <p:cNvSpPr>
            <a:spLocks noGrp="1"/>
          </p:cNvSpPr>
          <p:nvPr>
            <p:ph type="title"/>
          </p:nvPr>
        </p:nvSpPr>
        <p:spPr>
          <a:xfrm>
            <a:off x="838200" y="365125"/>
            <a:ext cx="3822189" cy="1899912"/>
          </a:xfrm>
        </p:spPr>
        <p:txBody>
          <a:bodyPr>
            <a:normAutofit/>
          </a:bodyPr>
          <a:lstStyle/>
          <a:p>
            <a:r>
              <a:rPr lang="en-US" b="1"/>
              <a:t>Hazardous Materials Query</a:t>
            </a:r>
          </a:p>
        </p:txBody>
      </p:sp>
      <p:sp>
        <p:nvSpPr>
          <p:cNvPr id="3" name="Content Placeholder 2">
            <a:extLst>
              <a:ext uri="{FF2B5EF4-FFF2-40B4-BE49-F238E27FC236}">
                <a16:creationId xmlns:a16="http://schemas.microsoft.com/office/drawing/2014/main" id="{657EFA17-CF6B-9909-87EF-DA558C4B9E24}"/>
              </a:ext>
            </a:extLst>
          </p:cNvPr>
          <p:cNvSpPr>
            <a:spLocks noGrp="1"/>
          </p:cNvSpPr>
          <p:nvPr>
            <p:ph idx="1"/>
          </p:nvPr>
        </p:nvSpPr>
        <p:spPr>
          <a:xfrm>
            <a:off x="746760" y="2439352"/>
            <a:ext cx="3822189" cy="4053523"/>
          </a:xfrm>
        </p:spPr>
        <p:txBody>
          <a:bodyPr>
            <a:normAutofit lnSpcReduction="10000"/>
          </a:bodyPr>
          <a:lstStyle/>
          <a:p>
            <a:r>
              <a:rPr lang="en-US" sz="2800"/>
              <a:t>4 digit placard number</a:t>
            </a:r>
          </a:p>
          <a:p>
            <a:pPr marL="0" indent="0">
              <a:buNone/>
            </a:pPr>
            <a:endParaRPr lang="en-US" sz="2800"/>
          </a:p>
          <a:p>
            <a:r>
              <a:rPr lang="en-US" sz="2800"/>
              <a:t>Responses include:</a:t>
            </a:r>
          </a:p>
          <a:p>
            <a:pPr lvl="1"/>
            <a:r>
              <a:rPr lang="en-US" sz="2400"/>
              <a:t>Chemical name</a:t>
            </a:r>
          </a:p>
          <a:p>
            <a:pPr lvl="1"/>
            <a:r>
              <a:rPr lang="en-US" sz="2400"/>
              <a:t>Safety precautions</a:t>
            </a:r>
          </a:p>
          <a:p>
            <a:pPr lvl="1"/>
            <a:r>
              <a:rPr lang="en-US" sz="2400"/>
              <a:t>Handling/disposal procedures</a:t>
            </a:r>
          </a:p>
          <a:p>
            <a:pPr lvl="1"/>
            <a:r>
              <a:rPr lang="en-US" sz="2400"/>
              <a:t>Public health hazards</a:t>
            </a:r>
          </a:p>
        </p:txBody>
      </p:sp>
    </p:spTree>
    <p:extLst>
      <p:ext uri="{BB962C8B-B14F-4D97-AF65-F5344CB8AC3E}">
        <p14:creationId xmlns:p14="http://schemas.microsoft.com/office/powerpoint/2010/main" val="38440529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Hazardous Materials Query</a:t>
            </a:r>
            <a:br>
              <a:rPr lang="en-US" b="1"/>
            </a:br>
            <a:r>
              <a:rPr lang="en-US" b="1"/>
              <a:t>TRANSACTION LOCATION</a:t>
            </a:r>
          </a:p>
        </p:txBody>
      </p:sp>
      <p:pic>
        <p:nvPicPr>
          <p:cNvPr id="8" name="Picture 7">
            <a:extLst>
              <a:ext uri="{FF2B5EF4-FFF2-40B4-BE49-F238E27FC236}">
                <a16:creationId xmlns:a16="http://schemas.microsoft.com/office/drawing/2014/main" id="{351BD88D-4B6C-9734-AFE8-0A828F62EFDF}"/>
              </a:ext>
            </a:extLst>
          </p:cNvPr>
          <p:cNvPicPr>
            <a:picLocks noChangeAspect="1"/>
          </p:cNvPicPr>
          <p:nvPr/>
        </p:nvPicPr>
        <p:blipFill>
          <a:blip r:embed="rId2"/>
          <a:stretch>
            <a:fillRect/>
          </a:stretch>
        </p:blipFill>
        <p:spPr>
          <a:xfrm>
            <a:off x="1033470" y="1928603"/>
            <a:ext cx="10547344" cy="4929397"/>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4433755" y="5017679"/>
            <a:ext cx="4409993" cy="41413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15477622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290387" y="69666"/>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MQ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7" name="Content Placeholder 6">
            <a:extLst>
              <a:ext uri="{FF2B5EF4-FFF2-40B4-BE49-F238E27FC236}">
                <a16:creationId xmlns:a16="http://schemas.microsoft.com/office/drawing/2014/main" id="{531F8741-C09C-8666-D288-CEE9D586C8DE}"/>
              </a:ext>
            </a:extLst>
          </p:cNvPr>
          <p:cNvPicPr>
            <a:picLocks noGrp="1" noChangeAspect="1"/>
          </p:cNvPicPr>
          <p:nvPr>
            <p:ph idx="1"/>
          </p:nvPr>
        </p:nvPicPr>
        <p:blipFill>
          <a:blip r:embed="rId3"/>
          <a:stretch>
            <a:fillRect/>
          </a:stretch>
        </p:blipFill>
        <p:spPr>
          <a:xfrm>
            <a:off x="234201" y="2264844"/>
            <a:ext cx="11358833" cy="2868727"/>
          </a:xfrm>
        </p:spPr>
      </p:pic>
    </p:spTree>
    <p:extLst>
      <p:ext uri="{BB962C8B-B14F-4D97-AF65-F5344CB8AC3E}">
        <p14:creationId xmlns:p14="http://schemas.microsoft.com/office/powerpoint/2010/main" val="10659916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E9AB-1201-3981-A3AB-64A143CFDBDE}"/>
              </a:ext>
            </a:extLst>
          </p:cNvPr>
          <p:cNvSpPr>
            <a:spLocks noGrp="1"/>
          </p:cNvSpPr>
          <p:nvPr>
            <p:ph type="title"/>
          </p:nvPr>
        </p:nvSpPr>
        <p:spPr>
          <a:xfrm>
            <a:off x="1758627" y="0"/>
            <a:ext cx="10118413" cy="1183640"/>
          </a:xfrm>
        </p:spPr>
        <p:txBody>
          <a:bodyPr/>
          <a:lstStyle/>
          <a:p>
            <a:r>
              <a:rPr lang="en-US" b="1"/>
              <a:t>Stolen Boat Query</a:t>
            </a:r>
          </a:p>
        </p:txBody>
      </p:sp>
      <p:graphicFrame>
        <p:nvGraphicFramePr>
          <p:cNvPr id="4" name="Diagram 3">
            <a:extLst>
              <a:ext uri="{FF2B5EF4-FFF2-40B4-BE49-F238E27FC236}">
                <a16:creationId xmlns:a16="http://schemas.microsoft.com/office/drawing/2014/main" id="{DF911E55-06EC-76B3-1CB8-300FC37AF9E0}"/>
              </a:ext>
            </a:extLst>
          </p:cNvPr>
          <p:cNvGraphicFramePr/>
          <p:nvPr>
            <p:extLst>
              <p:ext uri="{D42A27DB-BD31-4B8C-83A1-F6EECF244321}">
                <p14:modId xmlns:p14="http://schemas.microsoft.com/office/powerpoint/2010/main" val="798525523"/>
              </p:ext>
            </p:extLst>
          </p:nvPr>
        </p:nvGraphicFramePr>
        <p:xfrm>
          <a:off x="2429664" y="1170093"/>
          <a:ext cx="924417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2970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Stolen Boat Query</a:t>
            </a:r>
            <a:br>
              <a:rPr lang="en-US" b="1"/>
            </a:br>
            <a:r>
              <a:rPr lang="en-US" b="1"/>
              <a:t>TRANSACTION LOCATION</a:t>
            </a:r>
          </a:p>
        </p:txBody>
      </p:sp>
      <p:pic>
        <p:nvPicPr>
          <p:cNvPr id="6" name="Picture 5">
            <a:extLst>
              <a:ext uri="{FF2B5EF4-FFF2-40B4-BE49-F238E27FC236}">
                <a16:creationId xmlns:a16="http://schemas.microsoft.com/office/drawing/2014/main" id="{07F8A422-70BA-E77C-A4A9-8954B80A6735}"/>
              </a:ext>
            </a:extLst>
          </p:cNvPr>
          <p:cNvPicPr>
            <a:picLocks noChangeAspect="1"/>
          </p:cNvPicPr>
          <p:nvPr/>
        </p:nvPicPr>
        <p:blipFill>
          <a:blip r:embed="rId2"/>
          <a:stretch>
            <a:fillRect/>
          </a:stretch>
        </p:blipFill>
        <p:spPr>
          <a:xfrm>
            <a:off x="1323834" y="1815966"/>
            <a:ext cx="10288371" cy="4946069"/>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967088" y="4649630"/>
            <a:ext cx="2060303" cy="5305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125014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381827" y="-62387"/>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QB</a:t>
            </a:r>
          </a:p>
        </p:txBody>
      </p:sp>
      <p:sp>
        <p:nvSpPr>
          <p:cNvPr id="3" name="Content Placeholder 2">
            <a:extLst>
              <a:ext uri="{FF2B5EF4-FFF2-40B4-BE49-F238E27FC236}">
                <a16:creationId xmlns:a16="http://schemas.microsoft.com/office/drawing/2014/main" id="{3A2F90F1-A45F-17A2-8BA2-168EB1FC9BA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C069A0B-8481-A3AC-968C-A19BB270E62E}"/>
              </a:ext>
            </a:extLst>
          </p:cNvPr>
          <p:cNvPicPr>
            <a:picLocks noChangeAspect="1"/>
          </p:cNvPicPr>
          <p:nvPr/>
        </p:nvPicPr>
        <p:blipFill>
          <a:blip r:embed="rId3"/>
          <a:stretch>
            <a:fillRect/>
          </a:stretch>
        </p:blipFill>
        <p:spPr>
          <a:xfrm>
            <a:off x="1207137" y="1066794"/>
            <a:ext cx="10984863" cy="5643893"/>
          </a:xfrm>
          <a:prstGeom prst="rect">
            <a:avLst/>
          </a:prstGeom>
        </p:spPr>
      </p:pic>
    </p:spTree>
    <p:extLst>
      <p:ext uri="{BB962C8B-B14F-4D97-AF65-F5344CB8AC3E}">
        <p14:creationId xmlns:p14="http://schemas.microsoft.com/office/powerpoint/2010/main" val="25896424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9000" b="-9000"/>
          </a:stretch>
        </a:blipFill>
        <a:effectLst/>
      </p:bgPr>
    </p:bg>
    <p:spTree>
      <p:nvGrpSpPr>
        <p:cNvPr id="1" name="">
          <a:extLst>
            <a:ext uri="{FF2B5EF4-FFF2-40B4-BE49-F238E27FC236}">
              <a16:creationId xmlns:a16="http://schemas.microsoft.com/office/drawing/2014/main" id="{6705A8C6-0031-FD30-E26D-042F1042F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B9935-1400-8F8C-E244-BAE8F58AE335}"/>
              </a:ext>
            </a:extLst>
          </p:cNvPr>
          <p:cNvSpPr>
            <a:spLocks noGrp="1"/>
          </p:cNvSpPr>
          <p:nvPr>
            <p:ph type="title"/>
          </p:nvPr>
        </p:nvSpPr>
        <p:spPr>
          <a:xfrm>
            <a:off x="1484313" y="0"/>
            <a:ext cx="10018715" cy="1752603"/>
          </a:xfrm>
        </p:spPr>
        <p:txBody>
          <a:bodyPr/>
          <a:lstStyle/>
          <a:p>
            <a:r>
              <a:rPr lang="en-US" b="1"/>
              <a:t>Stolen Boat</a:t>
            </a:r>
            <a:br>
              <a:rPr lang="en-US" b="1"/>
            </a:br>
            <a:r>
              <a:rPr lang="en-US" b="1"/>
              <a:t>RESPONSE</a:t>
            </a:r>
          </a:p>
        </p:txBody>
      </p:sp>
      <p:sp>
        <p:nvSpPr>
          <p:cNvPr id="5" name="Rectangle 6">
            <a:extLst>
              <a:ext uri="{FF2B5EF4-FFF2-40B4-BE49-F238E27FC236}">
                <a16:creationId xmlns:a16="http://schemas.microsoft.com/office/drawing/2014/main" id="{F300EE16-B712-F12C-EB7A-41764DAD60B3}"/>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Rectangle 3">
            <a:extLst>
              <a:ext uri="{FF2B5EF4-FFF2-40B4-BE49-F238E27FC236}">
                <a16:creationId xmlns:a16="http://schemas.microsoft.com/office/drawing/2014/main" id="{A9648C15-B4CA-0A02-9493-AA486C436B47}"/>
              </a:ext>
            </a:extLst>
          </p:cNvPr>
          <p:cNvSpPr>
            <a:spLocks noChangeArrowheads="1"/>
          </p:cNvSpPr>
          <p:nvPr/>
        </p:nvSpPr>
        <p:spPr bwMode="auto">
          <a:xfrm>
            <a:off x="2205271" y="2043137"/>
            <a:ext cx="9297757" cy="341632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MKE/STOLEN BOAT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ORI/MD1012600 REG/MD1235ZZ RES/MD REY/1999 HUL/WD BHN/LBC123450874 BYR/1974 PRO/OB BMA/WEL BTY/RUN BLE/17 BCO/RED DOT/19981105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OCA/A222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MIS/BLUE STRIPING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NIC/B000032685 DTE/19981110 0000 EST DLU/19981215 0000 EST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ORI IS ANY CITY PD MD 301 555-1234</a:t>
            </a:r>
            <a:endParaRPr kumimoji="0" lang="en-US" altLang="en-US" sz="2400" b="0" i="0" u="none" strike="noStrike" cap="none" normalizeH="0" baseline="0">
              <a:ln>
                <a:noFill/>
              </a:ln>
              <a:effectLst/>
              <a:latin typeface="Verdan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409311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A393E-7116-C02D-A7BF-B3E394266FF8}"/>
              </a:ext>
            </a:extLst>
          </p:cNvPr>
          <p:cNvSpPr>
            <a:spLocks noGrp="1"/>
          </p:cNvSpPr>
          <p:nvPr>
            <p:ph type="title"/>
          </p:nvPr>
        </p:nvSpPr>
        <p:spPr>
          <a:xfrm>
            <a:off x="6600264" y="556994"/>
            <a:ext cx="4753535" cy="1672499"/>
          </a:xfrm>
        </p:spPr>
        <p:txBody>
          <a:bodyPr>
            <a:normAutofit/>
          </a:bodyPr>
          <a:lstStyle/>
          <a:p>
            <a:r>
              <a:rPr lang="en-US" b="1"/>
              <a:t>Stolen Article Query</a:t>
            </a:r>
          </a:p>
        </p:txBody>
      </p:sp>
      <p:pic>
        <p:nvPicPr>
          <p:cNvPr id="8" name="Picture 7">
            <a:extLst>
              <a:ext uri="{FF2B5EF4-FFF2-40B4-BE49-F238E27FC236}">
                <a16:creationId xmlns:a16="http://schemas.microsoft.com/office/drawing/2014/main" id="{5DC09E9F-5D5C-BE30-1BA5-57FF2C7C088E}"/>
              </a:ext>
            </a:extLst>
          </p:cNvPr>
          <p:cNvPicPr>
            <a:picLocks noChangeAspect="1"/>
          </p:cNvPicPr>
          <p:nvPr/>
        </p:nvPicPr>
        <p:blipFill>
          <a:blip r:embed="rId2"/>
          <a:srcRect l="24710" r="24885" b="1"/>
          <a:stretch/>
        </p:blipFill>
        <p:spPr>
          <a:xfrm>
            <a:off x="-4642" y="10"/>
            <a:ext cx="3006061" cy="3339639"/>
          </a:xfrm>
          <a:prstGeom prst="rect">
            <a:avLst/>
          </a:prstGeom>
        </p:spPr>
      </p:pic>
      <p:pic>
        <p:nvPicPr>
          <p:cNvPr id="5" name="Content Placeholder 4" descr="Cows eating from trough">
            <a:extLst>
              <a:ext uri="{FF2B5EF4-FFF2-40B4-BE49-F238E27FC236}">
                <a16:creationId xmlns:a16="http://schemas.microsoft.com/office/drawing/2014/main" id="{20CE7018-985A-BA43-D6C5-F019B20FA977}"/>
              </a:ext>
            </a:extLst>
          </p:cNvPr>
          <p:cNvPicPr>
            <a:picLocks noChangeAspect="1"/>
          </p:cNvPicPr>
          <p:nvPr/>
        </p:nvPicPr>
        <p:blipFill>
          <a:blip r:embed="rId3">
            <a:extLst>
              <a:ext uri="{28A0092B-C50C-407E-A947-70E740481C1C}">
                <a14:useLocalDpi xmlns:a14="http://schemas.microsoft.com/office/drawing/2010/main" val="0"/>
              </a:ext>
            </a:extLst>
          </a:blip>
          <a:srcRect l="20357" r="19860"/>
          <a:stretch/>
        </p:blipFill>
        <p:spPr>
          <a:xfrm>
            <a:off x="3198068" y="10"/>
            <a:ext cx="2991088" cy="3339639"/>
          </a:xfrm>
          <a:prstGeom prst="rect">
            <a:avLst/>
          </a:prstGeom>
        </p:spPr>
      </p:pic>
      <p:pic>
        <p:nvPicPr>
          <p:cNvPr id="7" name="Picture 6" descr="Bicycle on street corner">
            <a:extLst>
              <a:ext uri="{FF2B5EF4-FFF2-40B4-BE49-F238E27FC236}">
                <a16:creationId xmlns:a16="http://schemas.microsoft.com/office/drawing/2014/main" id="{EE544B5D-2321-5D8C-1F83-8F2E9BDFB94E}"/>
              </a:ext>
            </a:extLst>
          </p:cNvPr>
          <p:cNvPicPr>
            <a:picLocks noChangeAspect="1"/>
          </p:cNvPicPr>
          <p:nvPr/>
        </p:nvPicPr>
        <p:blipFill>
          <a:blip r:embed="rId4">
            <a:extLst>
              <a:ext uri="{28A0092B-C50C-407E-A947-70E740481C1C}">
                <a14:useLocalDpi xmlns:a14="http://schemas.microsoft.com/office/drawing/2010/main" val="0"/>
              </a:ext>
            </a:extLst>
          </a:blip>
          <a:srcRect t="19161" r="1" b="1"/>
          <a:stretch/>
        </p:blipFill>
        <p:spPr>
          <a:xfrm>
            <a:off x="-2" y="3518351"/>
            <a:ext cx="6189158" cy="3339649"/>
          </a:xfrm>
          <a:prstGeom prst="rect">
            <a:avLst/>
          </a:prstGeom>
        </p:spPr>
      </p:pic>
      <p:sp>
        <p:nvSpPr>
          <p:cNvPr id="12" name="Content Placeholder 11">
            <a:extLst>
              <a:ext uri="{FF2B5EF4-FFF2-40B4-BE49-F238E27FC236}">
                <a16:creationId xmlns:a16="http://schemas.microsoft.com/office/drawing/2014/main" id="{EF0777AC-5596-1BDD-6E25-2ED3B4D5B27A}"/>
              </a:ext>
            </a:extLst>
          </p:cNvPr>
          <p:cNvSpPr>
            <a:spLocks noGrp="1"/>
          </p:cNvSpPr>
          <p:nvPr>
            <p:ph idx="1"/>
          </p:nvPr>
        </p:nvSpPr>
        <p:spPr>
          <a:xfrm>
            <a:off x="6600265" y="3870959"/>
            <a:ext cx="4753534" cy="2237419"/>
          </a:xfrm>
        </p:spPr>
        <p:txBody>
          <a:bodyPr>
            <a:normAutofit/>
          </a:bodyPr>
          <a:lstStyle/>
          <a:p>
            <a:r>
              <a:rPr lang="en-US" sz="2800"/>
              <a:t>Query By:</a:t>
            </a:r>
          </a:p>
          <a:p>
            <a:pPr lvl="1"/>
            <a:r>
              <a:rPr lang="en-US" sz="2400"/>
              <a:t>Serial Number</a:t>
            </a:r>
          </a:p>
          <a:p>
            <a:pPr lvl="1"/>
            <a:r>
              <a:rPr lang="en-US" sz="2400"/>
              <a:t>Owner Applied Number</a:t>
            </a:r>
          </a:p>
          <a:p>
            <a:pPr lvl="1"/>
            <a:r>
              <a:rPr lang="en-US" sz="2400"/>
              <a:t>NIC</a:t>
            </a:r>
          </a:p>
        </p:txBody>
      </p:sp>
      <p:sp>
        <p:nvSpPr>
          <p:cNvPr id="9" name="Content Placeholder 11">
            <a:extLst>
              <a:ext uri="{FF2B5EF4-FFF2-40B4-BE49-F238E27FC236}">
                <a16:creationId xmlns:a16="http://schemas.microsoft.com/office/drawing/2014/main" id="{587A386E-64AC-8466-DDC0-F83779BE8022}"/>
              </a:ext>
            </a:extLst>
          </p:cNvPr>
          <p:cNvSpPr txBox="1">
            <a:spLocks/>
          </p:cNvSpPr>
          <p:nvPr/>
        </p:nvSpPr>
        <p:spPr>
          <a:xfrm>
            <a:off x="6600265" y="1868331"/>
            <a:ext cx="4753534" cy="1840069"/>
          </a:xfrm>
          <a:prstGeom prst="rect">
            <a:avLst/>
          </a:prstGeom>
          <a:noFill/>
          <a:ln>
            <a:noFill/>
          </a:ln>
        </p:spPr>
        <p:txBody>
          <a:bodyPr vert="horz" wrap="square" lIns="91440" tIns="45720" rIns="91440" bIns="45720" anchor="ctr" anchorCtr="0" compatLnSpc="1">
            <a:normAutofit/>
          </a:bodyPr>
          <a:lstStyle>
            <a:lvl1pPr marL="285750" marR="0" lvl="0" indent="-285750" algn="l" defTabSz="457200" rtl="0" fontAlgn="auto" hangingPunct="1">
              <a:lnSpc>
                <a:spcPct val="100000"/>
              </a:lnSpc>
              <a:spcBef>
                <a:spcPts val="600"/>
              </a:spcBef>
              <a:spcAft>
                <a:spcPts val="600"/>
              </a:spcAft>
              <a:buClr>
                <a:srgbClr val="1287C3"/>
              </a:buClr>
              <a:buSzPct val="145000"/>
              <a:buFont typeface="Arial"/>
              <a:buChar char="•"/>
              <a:tabLst/>
              <a:defRPr lang="en-US" sz="2400" b="0" i="0" u="none" strike="noStrike" kern="1200" cap="none" spc="0" baseline="0">
                <a:solidFill>
                  <a:srgbClr val="000000"/>
                </a:solidFill>
                <a:uFillTx/>
                <a:latin typeface="Corbel"/>
              </a:defRPr>
            </a:lvl1pPr>
            <a:lvl2pPr marL="742950" marR="0" lvl="1" indent="-285750" algn="l" defTabSz="457200" rtl="0" fontAlgn="auto" hangingPunct="1">
              <a:lnSpc>
                <a:spcPct val="100000"/>
              </a:lnSpc>
              <a:spcBef>
                <a:spcPts val="500"/>
              </a:spcBef>
              <a:spcAft>
                <a:spcPts val="600"/>
              </a:spcAft>
              <a:buClr>
                <a:srgbClr val="1287C3"/>
              </a:buClr>
              <a:buSzPct val="145000"/>
              <a:buFont typeface="Arial"/>
              <a:buChar char="•"/>
              <a:tabLst/>
              <a:defRPr lang="en-US" sz="2000" b="0" i="0" u="none" strike="noStrike" kern="1200" cap="none" spc="0" baseline="0">
                <a:solidFill>
                  <a:srgbClr val="000000"/>
                </a:solidFill>
                <a:uFillTx/>
                <a:latin typeface="Corbel"/>
              </a:defRPr>
            </a:lvl2pPr>
            <a:lvl3pPr marL="1200150" marR="0" lvl="2" indent="-285750" algn="l" defTabSz="457200" rtl="0" fontAlgn="auto" hangingPunct="1">
              <a:lnSpc>
                <a:spcPct val="100000"/>
              </a:lnSpc>
              <a:spcBef>
                <a:spcPts val="400"/>
              </a:spcBef>
              <a:spcAft>
                <a:spcPts val="600"/>
              </a:spcAft>
              <a:buClr>
                <a:srgbClr val="1287C3"/>
              </a:buClr>
              <a:buSzPct val="145000"/>
              <a:buFont typeface="Arial"/>
              <a:buChar char="•"/>
              <a:tabLst/>
              <a:defRPr lang="en-US" sz="1800" b="0" i="0" u="none" strike="noStrike" kern="1200" cap="none" spc="0" baseline="0">
                <a:solidFill>
                  <a:srgbClr val="000000"/>
                </a:solidFill>
                <a:uFillTx/>
                <a:latin typeface="Corbel"/>
              </a:defRPr>
            </a:lvl3pPr>
            <a:lvl4pPr marL="1543050" marR="0" lvl="3" indent="-171450" algn="l" defTabSz="457200" rtl="0" fontAlgn="auto" hangingPunct="1">
              <a:lnSpc>
                <a:spcPct val="100000"/>
              </a:lnSpc>
              <a:spcBef>
                <a:spcPts val="400"/>
              </a:spcBef>
              <a:spcAft>
                <a:spcPts val="600"/>
              </a:spcAft>
              <a:buClr>
                <a:srgbClr val="1287C3"/>
              </a:buClr>
              <a:buSzPct val="145000"/>
              <a:buFont typeface="Arial"/>
              <a:buChar char="•"/>
              <a:tabLst/>
              <a:defRPr lang="en-US" sz="1600" b="0" i="0" u="none" strike="noStrike" kern="1200" cap="none" spc="0" baseline="0">
                <a:solidFill>
                  <a:srgbClr val="000000"/>
                </a:solidFill>
                <a:uFillTx/>
                <a:latin typeface="Corbel"/>
              </a:defRPr>
            </a:lvl4pPr>
            <a:lvl5pPr marL="2000250" marR="0" lvl="4" indent="-171450" algn="l" defTabSz="457200" rtl="0" fontAlgn="auto" hangingPunct="1">
              <a:lnSpc>
                <a:spcPct val="100000"/>
              </a:lnSpc>
              <a:spcBef>
                <a:spcPts val="300"/>
              </a:spcBef>
              <a:spcAft>
                <a:spcPts val="600"/>
              </a:spcAft>
              <a:buClr>
                <a:srgbClr val="1287C3"/>
              </a:buClr>
              <a:buSzPct val="145000"/>
              <a:buFont typeface="Arial"/>
              <a:buChar char="•"/>
              <a:tabLst/>
              <a:defRPr lang="en-US" sz="1400" b="0" i="0" u="none" strike="noStrike" kern="1200" cap="none" spc="0" baseline="0">
                <a:solidFill>
                  <a:srgbClr val="000000"/>
                </a:solidFill>
                <a:uFillTx/>
                <a:latin typeface="Corbe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t>Property that does not fit into the other files</a:t>
            </a:r>
          </a:p>
        </p:txBody>
      </p:sp>
    </p:spTree>
    <p:extLst>
      <p:ext uri="{BB962C8B-B14F-4D97-AF65-F5344CB8AC3E}">
        <p14:creationId xmlns:p14="http://schemas.microsoft.com/office/powerpoint/2010/main" val="1229722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Stolen Article Query</a:t>
            </a:r>
            <a:br>
              <a:rPr lang="en-US" b="1"/>
            </a:br>
            <a:r>
              <a:rPr lang="en-US" b="1"/>
              <a:t>TRANSACTION LOCATION</a:t>
            </a:r>
          </a:p>
        </p:txBody>
      </p:sp>
      <p:pic>
        <p:nvPicPr>
          <p:cNvPr id="6" name="Picture 5">
            <a:extLst>
              <a:ext uri="{FF2B5EF4-FFF2-40B4-BE49-F238E27FC236}">
                <a16:creationId xmlns:a16="http://schemas.microsoft.com/office/drawing/2014/main" id="{D3BE3799-CF90-E405-73A6-A4664B93C9FF}"/>
              </a:ext>
            </a:extLst>
          </p:cNvPr>
          <p:cNvPicPr>
            <a:picLocks noChangeAspect="1"/>
          </p:cNvPicPr>
          <p:nvPr/>
        </p:nvPicPr>
        <p:blipFill>
          <a:blip r:embed="rId2"/>
          <a:stretch>
            <a:fillRect/>
          </a:stretch>
        </p:blipFill>
        <p:spPr>
          <a:xfrm>
            <a:off x="1143114" y="1708265"/>
            <a:ext cx="10231373" cy="4959243"/>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6096000" y="4449676"/>
            <a:ext cx="1803270" cy="39411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26912203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381827" y="-62387"/>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QA</a:t>
            </a:r>
          </a:p>
        </p:txBody>
      </p:sp>
      <p:pic>
        <p:nvPicPr>
          <p:cNvPr id="8" name="Content Placeholder 7">
            <a:extLst>
              <a:ext uri="{FF2B5EF4-FFF2-40B4-BE49-F238E27FC236}">
                <a16:creationId xmlns:a16="http://schemas.microsoft.com/office/drawing/2014/main" id="{FBA5A614-8500-D6DD-CD78-DEB2A8D87498}"/>
              </a:ext>
            </a:extLst>
          </p:cNvPr>
          <p:cNvPicPr>
            <a:picLocks noGrp="1" noChangeAspect="1"/>
          </p:cNvPicPr>
          <p:nvPr>
            <p:ph idx="1"/>
          </p:nvPr>
        </p:nvPicPr>
        <p:blipFill>
          <a:blip r:embed="rId3"/>
          <a:stretch>
            <a:fillRect/>
          </a:stretch>
        </p:blipFill>
        <p:spPr>
          <a:xfrm>
            <a:off x="1087120" y="1415296"/>
            <a:ext cx="10730530" cy="5092719"/>
          </a:xfrm>
        </p:spPr>
      </p:pic>
    </p:spTree>
    <p:extLst>
      <p:ext uri="{BB962C8B-B14F-4D97-AF65-F5344CB8AC3E}">
        <p14:creationId xmlns:p14="http://schemas.microsoft.com/office/powerpoint/2010/main" val="36730340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6C69D-CC6D-51B1-15A9-AF365BDF2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ABCE9-145F-D2D1-56B7-D25D0B2FCCED}"/>
              </a:ext>
            </a:extLst>
          </p:cNvPr>
          <p:cNvSpPr>
            <a:spLocks noGrp="1"/>
          </p:cNvSpPr>
          <p:nvPr>
            <p:ph type="title"/>
          </p:nvPr>
        </p:nvSpPr>
        <p:spPr>
          <a:xfrm>
            <a:off x="1464216" y="-532562"/>
            <a:ext cx="10018715" cy="1752603"/>
          </a:xfrm>
        </p:spPr>
        <p:txBody>
          <a:bodyPr/>
          <a:lstStyle/>
          <a:p>
            <a:r>
              <a:rPr lang="en-US" b="1" dirty="0"/>
              <a:t>Stolen Article</a:t>
            </a:r>
          </a:p>
        </p:txBody>
      </p:sp>
      <p:sp>
        <p:nvSpPr>
          <p:cNvPr id="5" name="Rectangle 6">
            <a:extLst>
              <a:ext uri="{FF2B5EF4-FFF2-40B4-BE49-F238E27FC236}">
                <a16:creationId xmlns:a16="http://schemas.microsoft.com/office/drawing/2014/main" id="{001E051C-1A31-36D9-4E99-2EA03F4DBE8C}"/>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Rectangle 3">
            <a:extLst>
              <a:ext uri="{FF2B5EF4-FFF2-40B4-BE49-F238E27FC236}">
                <a16:creationId xmlns:a16="http://schemas.microsoft.com/office/drawing/2014/main" id="{2A4723E5-C1AF-3D06-C34F-9BD73B6F552A}"/>
              </a:ext>
            </a:extLst>
          </p:cNvPr>
          <p:cNvSpPr>
            <a:spLocks noChangeArrowheads="1"/>
          </p:cNvSpPr>
          <p:nvPr/>
        </p:nvSpPr>
        <p:spPr bwMode="auto">
          <a:xfrm>
            <a:off x="2205271" y="1383272"/>
            <a:ext cx="9297757" cy="4524315"/>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MKE/STOLEN ARTICLE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ORI/</a:t>
            </a:r>
            <a:r>
              <a:rPr lang="en-US" sz="2400" dirty="0" err="1">
                <a:solidFill>
                  <a:srgbClr val="000000"/>
                </a:solidFill>
                <a:latin typeface="Verdana" panose="020B0604030504040204" pitchFamily="34" charset="0"/>
                <a:ea typeface="Verdana" panose="020B0604030504040204" pitchFamily="34" charset="0"/>
              </a:rPr>
              <a:t>NC0</a:t>
            </a:r>
            <a:r>
              <a:rPr lang="en-US" sz="2400" b="0" i="0" u="none" strike="noStrike" baseline="0" dirty="0" err="1">
                <a:solidFill>
                  <a:srgbClr val="000000"/>
                </a:solidFill>
                <a:latin typeface="Verdana" panose="020B0604030504040204" pitchFamily="34" charset="0"/>
                <a:ea typeface="Verdana" panose="020B0604030504040204" pitchFamily="34" charset="0"/>
              </a:rPr>
              <a:t>120600</a:t>
            </a:r>
            <a:r>
              <a:rPr lang="en-US" sz="2400" b="0" i="0" u="none" strike="noStrike" baseline="0" dirty="0">
                <a:solidFill>
                  <a:srgbClr val="000000"/>
                </a:solidFill>
                <a:latin typeface="Verdana" panose="020B0604030504040204" pitchFamily="34" charset="0"/>
                <a:ea typeface="Verdana" panose="020B0604030504040204" pitchFamily="34" charset="0"/>
              </a:rPr>
              <a:t> </a:t>
            </a:r>
            <a:r>
              <a:rPr lang="en-US" sz="2400" b="0" i="0" u="none" strike="noStrike" baseline="0" dirty="0" err="1">
                <a:solidFill>
                  <a:srgbClr val="000000"/>
                </a:solidFill>
                <a:latin typeface="Verdana" panose="020B0604030504040204" pitchFamily="34" charset="0"/>
                <a:ea typeface="Verdana" panose="020B0604030504040204" pitchFamily="34" charset="0"/>
              </a:rPr>
              <a:t>TYP</a:t>
            </a:r>
            <a:r>
              <a:rPr lang="en-US" sz="2400" b="0" i="0" u="none" strike="noStrike" baseline="0" dirty="0">
                <a:solidFill>
                  <a:srgbClr val="000000"/>
                </a:solidFill>
                <a:latin typeface="Verdana" panose="020B0604030504040204" pitchFamily="34" charset="0"/>
                <a:ea typeface="Verdana" panose="020B0604030504040204" pitchFamily="34" charset="0"/>
              </a:rPr>
              <a:t>/</a:t>
            </a:r>
            <a:r>
              <a:rPr lang="en-US" sz="2400" b="0" i="0" u="none" strike="noStrike" baseline="0" dirty="0" err="1">
                <a:solidFill>
                  <a:srgbClr val="000000"/>
                </a:solidFill>
                <a:latin typeface="Verdana" panose="020B0604030504040204" pitchFamily="34" charset="0"/>
                <a:ea typeface="Verdana" panose="020B0604030504040204" pitchFamily="34" charset="0"/>
              </a:rPr>
              <a:t>LCATTLE</a:t>
            </a:r>
            <a:r>
              <a:rPr lang="en-US" sz="2400" b="0" i="0" u="none" strike="noStrike" baseline="0" dirty="0">
                <a:solidFill>
                  <a:srgbClr val="000000"/>
                </a:solidFill>
                <a:latin typeface="Verdana" panose="020B0604030504040204" pitchFamily="34" charset="0"/>
                <a:ea typeface="Verdana" panose="020B0604030504040204" pitchFamily="34" charset="0"/>
              </a:rPr>
              <a:t> SER/</a:t>
            </a:r>
            <a:r>
              <a:rPr lang="en-US" sz="2400" dirty="0">
                <a:solidFill>
                  <a:srgbClr val="000000"/>
                </a:solidFill>
                <a:latin typeface="Verdana" panose="020B0604030504040204" pitchFamily="34" charset="0"/>
                <a:ea typeface="Verdana" panose="020B0604030504040204" pitchFamily="34" charset="0"/>
              </a:rPr>
              <a:t>1892</a:t>
            </a:r>
            <a:r>
              <a:rPr lang="en-US" sz="2400" b="0" i="0" u="none" strike="noStrike" baseline="0" dirty="0">
                <a:solidFill>
                  <a:srgbClr val="000000"/>
                </a:solidFill>
                <a:latin typeface="Verdana" panose="020B0604030504040204" pitchFamily="34" charset="0"/>
                <a:ea typeface="Verdana" panose="020B0604030504040204" pitchFamily="34" charset="0"/>
              </a:rPr>
              <a:t> BRA/</a:t>
            </a:r>
            <a:r>
              <a:rPr lang="en-US" sz="2400" dirty="0">
                <a:solidFill>
                  <a:srgbClr val="000000"/>
                </a:solidFill>
                <a:latin typeface="Verdana" panose="020B0604030504040204" pitchFamily="34" charset="0"/>
                <a:ea typeface="Verdana" panose="020B0604030504040204" pitchFamily="34" charset="0"/>
              </a:rPr>
              <a:t>CATTLE</a:t>
            </a:r>
            <a:endParaRPr lang="en-US" sz="2400" b="0" i="0" u="none" strike="noStrike" baseline="0" dirty="0">
              <a:solidFill>
                <a:srgbClr val="000000"/>
              </a:solidFill>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MOD/</a:t>
            </a:r>
            <a:r>
              <a:rPr lang="en-US" sz="2400" b="0" i="0" u="none" strike="noStrike" baseline="0" dirty="0" err="1">
                <a:solidFill>
                  <a:srgbClr val="000000"/>
                </a:solidFill>
                <a:latin typeface="Verdana" panose="020B0604030504040204" pitchFamily="34" charset="0"/>
                <a:ea typeface="Verdana" panose="020B0604030504040204" pitchFamily="34" charset="0"/>
              </a:rPr>
              <a:t>CALFM</a:t>
            </a:r>
            <a:r>
              <a:rPr lang="en-US" sz="2400" b="0" i="0" u="none" strike="noStrike" baseline="0" dirty="0">
                <a:solidFill>
                  <a:srgbClr val="000000"/>
                </a:solidFill>
                <a:latin typeface="Verdana" panose="020B0604030504040204" pitchFamily="34" charset="0"/>
                <a:ea typeface="Verdana" panose="020B0604030504040204" pitchFamily="34" charset="0"/>
              </a:rPr>
              <a:t> OAN/</a:t>
            </a:r>
            <a:r>
              <a:rPr lang="en-US" sz="2400" b="0" i="0" u="none" strike="noStrike" baseline="0" dirty="0" err="1">
                <a:solidFill>
                  <a:srgbClr val="000000"/>
                </a:solidFill>
                <a:latin typeface="Verdana" panose="020B0604030504040204" pitchFamily="34" charset="0"/>
                <a:ea typeface="Verdana" panose="020B0604030504040204" pitchFamily="34" charset="0"/>
              </a:rPr>
              <a:t>OC212</a:t>
            </a:r>
            <a:r>
              <a:rPr lang="en-US" sz="2400" b="0" i="0" u="none" strike="noStrike" baseline="0" dirty="0">
                <a:solidFill>
                  <a:srgbClr val="000000"/>
                </a:solidFill>
                <a:latin typeface="Verdana" panose="020B0604030504040204" pitchFamily="34" charset="0"/>
                <a:ea typeface="Verdana" panose="020B0604030504040204" pitchFamily="34" charset="0"/>
              </a:rPr>
              <a:t> DOT/</a:t>
            </a:r>
            <a:r>
              <a:rPr lang="en-US" sz="2400" dirty="0">
                <a:solidFill>
                  <a:srgbClr val="000000"/>
                </a:solidFill>
                <a:latin typeface="Verdana" panose="020B0604030504040204" pitchFamily="34" charset="0"/>
                <a:ea typeface="Verdana" panose="020B0604030504040204" pitchFamily="34" charset="0"/>
              </a:rPr>
              <a:t>20250630</a:t>
            </a:r>
            <a:r>
              <a:rPr lang="en-US" sz="2400" b="0" i="0" u="none" strike="noStrike" baseline="0" dirty="0">
                <a:solidFill>
                  <a:srgbClr val="000000"/>
                </a:solidFill>
                <a:latin typeface="Verdana" panose="020B0604030504040204" pitchFamily="34" charset="0"/>
                <a:ea typeface="Verdana" panose="020B060403050404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OCA/</a:t>
            </a:r>
            <a:r>
              <a:rPr lang="en-US" sz="2400" dirty="0">
                <a:solidFill>
                  <a:srgbClr val="000000"/>
                </a:solidFill>
                <a:latin typeface="Verdana" panose="020B0604030504040204" pitchFamily="34" charset="0"/>
                <a:ea typeface="Verdana" panose="020B0604030504040204" pitchFamily="34" charset="0"/>
              </a:rPr>
              <a:t>2025-567</a:t>
            </a:r>
            <a:r>
              <a:rPr lang="en-US" sz="2400" b="0" i="0" u="none" strike="noStrike" baseline="0" dirty="0">
                <a:solidFill>
                  <a:srgbClr val="000000"/>
                </a:solidFill>
                <a:latin typeface="Verdana" panose="020B0604030504040204" pitchFamily="34" charset="0"/>
                <a:ea typeface="Verdana" panose="020B060403050404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MIS/MALE CALF BLK WITH </a:t>
            </a:r>
            <a:r>
              <a:rPr lang="en-US" sz="2400" b="0" i="0" u="none" strike="noStrike" baseline="0" dirty="0" err="1">
                <a:solidFill>
                  <a:srgbClr val="000000"/>
                </a:solidFill>
                <a:latin typeface="Verdana" panose="020B0604030504040204" pitchFamily="34" charset="0"/>
                <a:ea typeface="Verdana" panose="020B0604030504040204" pitchFamily="34" charset="0"/>
              </a:rPr>
              <a:t>WHT</a:t>
            </a:r>
            <a:r>
              <a:rPr lang="en-US" sz="2400" b="0" i="0" u="none" strike="noStrike" baseline="0" dirty="0">
                <a:solidFill>
                  <a:srgbClr val="000000"/>
                </a:solidFill>
                <a:latin typeface="Verdana" panose="020B0604030504040204" pitchFamily="34" charset="0"/>
                <a:ea typeface="Verdana" panose="020B0604030504040204" pitchFamily="34" charset="0"/>
              </a:rPr>
              <a:t> SPOTS AND LEGS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DTE/</a:t>
            </a:r>
            <a:r>
              <a:rPr lang="en-US" sz="2400" dirty="0">
                <a:solidFill>
                  <a:srgbClr val="000000"/>
                </a:solidFill>
                <a:latin typeface="Verdana" panose="020B0604030504040204" pitchFamily="34" charset="0"/>
                <a:ea typeface="Verdana" panose="020B0604030504040204" pitchFamily="34" charset="0"/>
              </a:rPr>
              <a:t>20250701</a:t>
            </a:r>
            <a:r>
              <a:rPr lang="en-US" sz="2400" b="0" i="0" u="none" strike="noStrike" baseline="0" dirty="0">
                <a:solidFill>
                  <a:srgbClr val="000000"/>
                </a:solidFill>
                <a:latin typeface="Verdana" panose="020B0604030504040204" pitchFamily="34" charset="0"/>
                <a:ea typeface="Verdana" panose="020B0604030504040204" pitchFamily="34" charset="0"/>
              </a:rPr>
              <a:t> 0115 EDT </a:t>
            </a:r>
            <a:r>
              <a:rPr lang="en-US" sz="2400" b="0" i="0" u="none" strike="noStrike" baseline="0" dirty="0" err="1">
                <a:solidFill>
                  <a:srgbClr val="000000"/>
                </a:solidFill>
                <a:latin typeface="Verdana" panose="020B0604030504040204" pitchFamily="34" charset="0"/>
                <a:ea typeface="Verdana" panose="020B0604030504040204" pitchFamily="34" charset="0"/>
              </a:rPr>
              <a:t>DLU</a:t>
            </a:r>
            <a:r>
              <a:rPr lang="en-US" sz="2400" b="0" i="0" u="none" strike="noStrike" baseline="0" dirty="0">
                <a:solidFill>
                  <a:srgbClr val="000000"/>
                </a:solidFill>
                <a:latin typeface="Verdana" panose="020B0604030504040204" pitchFamily="34" charset="0"/>
                <a:ea typeface="Verdana" panose="020B0604030504040204" pitchFamily="34" charset="0"/>
              </a:rPr>
              <a:t>/20250701 0115 EST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dirty="0">
                <a:solidFill>
                  <a:srgbClr val="000000"/>
                </a:solidFill>
                <a:latin typeface="Verdana" panose="020B0604030504040204" pitchFamily="34" charset="0"/>
                <a:ea typeface="Verdana" panose="020B0604030504040204" pitchFamily="34" charset="0"/>
              </a:rPr>
              <a:t>ORI </a:t>
            </a:r>
            <a:r>
              <a:rPr lang="en-US" sz="2400" dirty="0">
                <a:solidFill>
                  <a:srgbClr val="000000"/>
                </a:solidFill>
                <a:latin typeface="Verdana" panose="020B0604030504040204" pitchFamily="34" charset="0"/>
                <a:ea typeface="Verdana" panose="020B0604030504040204" pitchFamily="34" charset="0"/>
              </a:rPr>
              <a:t>FARMLAND PD</a:t>
            </a:r>
            <a:r>
              <a:rPr lang="en-US" sz="2400" b="0" i="0" u="none" strike="noStrike" baseline="0" dirty="0">
                <a:solidFill>
                  <a:srgbClr val="000000"/>
                </a:solidFill>
                <a:latin typeface="Verdana" panose="020B0604030504040204" pitchFamily="34" charset="0"/>
                <a:ea typeface="Verdana" panose="020B0604030504040204" pitchFamily="34" charset="0"/>
              </a:rPr>
              <a:t> </a:t>
            </a:r>
            <a:r>
              <a:rPr lang="en-US" sz="2400" dirty="0">
                <a:solidFill>
                  <a:srgbClr val="000000"/>
                </a:solidFill>
                <a:latin typeface="Verdana" panose="020B0604030504040204" pitchFamily="34" charset="0"/>
                <a:ea typeface="Verdana" panose="020B0604030504040204" pitchFamily="34" charset="0"/>
              </a:rPr>
              <a:t>252-</a:t>
            </a:r>
            <a:r>
              <a:rPr lang="en-US" sz="2400" b="0" i="0" u="none" strike="noStrike" baseline="0" dirty="0">
                <a:solidFill>
                  <a:srgbClr val="000000"/>
                </a:solidFill>
                <a:latin typeface="Verdana" panose="020B0604030504040204" pitchFamily="34" charset="0"/>
                <a:ea typeface="Verdana" panose="020B0604030504040204" pitchFamily="34" charset="0"/>
              </a:rPr>
              <a:t>555-1212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cap="none" normalizeH="0" dirty="0">
              <a:ln>
                <a:noFill/>
              </a:ln>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0" i="0" u="none" strike="noStrike" baseline="0" dirty="0">
              <a:solidFill>
                <a:srgbClr val="000000"/>
              </a:solidFill>
              <a:latin typeface="Verdana" panose="020B0604030504040204" pitchFamily="34" charset="0"/>
              <a:ea typeface="Verdan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cap="none" normalizeH="0" dirty="0">
              <a:ln>
                <a:noFill/>
              </a:ln>
              <a:solidFill>
                <a:srgbClr val="000000"/>
              </a:solidFill>
              <a:effectLst/>
              <a:latin typeface="Verdana" panose="020B0604030504040204" pitchFamily="34" charset="0"/>
              <a:ea typeface="Verdan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0" i="0" u="none" strike="noStrike" baseline="0" dirty="0">
              <a:solidFill>
                <a:srgbClr val="000000"/>
              </a:solidFill>
              <a:latin typeface="Verdana" panose="020B0604030504040204" pitchFamily="34" charset="0"/>
              <a:ea typeface="Verdan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effectLst/>
              <a:latin typeface="Verdana" panose="020B0604030504040204" pitchFamily="34" charset="0"/>
              <a:ea typeface="Verdan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0A5531CF-67DE-D7DE-0FAD-C51A9D613AF4}"/>
              </a:ext>
            </a:extLst>
          </p:cNvPr>
          <p:cNvPicPr>
            <a:picLocks noChangeAspect="1"/>
          </p:cNvPicPr>
          <p:nvPr/>
        </p:nvPicPr>
        <p:blipFill>
          <a:blip r:embed="rId3"/>
          <a:stretch>
            <a:fillRect/>
          </a:stretch>
        </p:blipFill>
        <p:spPr>
          <a:xfrm>
            <a:off x="4682113" y="4156196"/>
            <a:ext cx="2667000" cy="1781175"/>
          </a:xfrm>
          <a:prstGeom prst="rect">
            <a:avLst/>
          </a:prstGeom>
        </p:spPr>
      </p:pic>
    </p:spTree>
    <p:extLst>
      <p:ext uri="{BB962C8B-B14F-4D97-AF65-F5344CB8AC3E}">
        <p14:creationId xmlns:p14="http://schemas.microsoft.com/office/powerpoint/2010/main" val="37197364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ile of American dollar banknotes">
            <a:extLst>
              <a:ext uri="{FF2B5EF4-FFF2-40B4-BE49-F238E27FC236}">
                <a16:creationId xmlns:a16="http://schemas.microsoft.com/office/drawing/2014/main" id="{9FEB2D10-1DF8-B687-2E7F-BFCCBB3431BB}"/>
              </a:ext>
            </a:extLst>
          </p:cNvPr>
          <p:cNvPicPr>
            <a:picLocks noChangeAspect="1"/>
          </p:cNvPicPr>
          <p:nvPr/>
        </p:nvPicPr>
        <p:blipFill>
          <a:blip r:embed="rId2">
            <a:extLst>
              <a:ext uri="{28A0092B-C50C-407E-A947-70E740481C1C}">
                <a14:useLocalDpi xmlns:a14="http://schemas.microsoft.com/office/drawing/2010/main" val="0"/>
              </a:ext>
            </a:extLst>
          </a:blip>
          <a:srcRect t="2829" b="2607"/>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1591A8-309F-9B93-E561-BC42E340FA9C}"/>
              </a:ext>
            </a:extLst>
          </p:cNvPr>
          <p:cNvSpPr>
            <a:spLocks noGrp="1"/>
          </p:cNvSpPr>
          <p:nvPr>
            <p:ph type="title"/>
          </p:nvPr>
        </p:nvSpPr>
        <p:spPr>
          <a:xfrm>
            <a:off x="7551930" y="98044"/>
            <a:ext cx="3822189" cy="1899912"/>
          </a:xfrm>
        </p:spPr>
        <p:txBody>
          <a:bodyPr>
            <a:normAutofit/>
          </a:bodyPr>
          <a:lstStyle/>
          <a:p>
            <a:r>
              <a:rPr lang="en-US" b="1"/>
              <a:t>Stolen Security Query</a:t>
            </a:r>
          </a:p>
        </p:txBody>
      </p:sp>
      <p:sp>
        <p:nvSpPr>
          <p:cNvPr id="9" name="Content Placeholder 8">
            <a:extLst>
              <a:ext uri="{FF2B5EF4-FFF2-40B4-BE49-F238E27FC236}">
                <a16:creationId xmlns:a16="http://schemas.microsoft.com/office/drawing/2014/main" id="{91E2BE60-4715-DD0D-7E2A-A5321D54549B}"/>
              </a:ext>
            </a:extLst>
          </p:cNvPr>
          <p:cNvSpPr>
            <a:spLocks noGrp="1"/>
          </p:cNvSpPr>
          <p:nvPr>
            <p:ph idx="1"/>
          </p:nvPr>
        </p:nvSpPr>
        <p:spPr>
          <a:xfrm>
            <a:off x="7758548" y="1997956"/>
            <a:ext cx="3822189" cy="4762000"/>
          </a:xfrm>
        </p:spPr>
        <p:txBody>
          <a:bodyPr>
            <a:normAutofit fontScale="92500"/>
          </a:bodyPr>
          <a:lstStyle/>
          <a:p>
            <a:r>
              <a:rPr lang="en-US" sz="3000"/>
              <a:t>Negotiable and exchangeable for cash</a:t>
            </a:r>
          </a:p>
          <a:p>
            <a:endParaRPr lang="en-US" sz="3000"/>
          </a:p>
          <a:p>
            <a:r>
              <a:rPr lang="en-US" sz="3000"/>
              <a:t>Query by:</a:t>
            </a:r>
          </a:p>
          <a:p>
            <a:pPr lvl="1"/>
            <a:r>
              <a:rPr lang="en-US"/>
              <a:t>Type</a:t>
            </a:r>
          </a:p>
          <a:p>
            <a:pPr lvl="1"/>
            <a:r>
              <a:rPr lang="en-US"/>
              <a:t>Serial Number</a:t>
            </a:r>
          </a:p>
          <a:p>
            <a:pPr lvl="1"/>
            <a:r>
              <a:rPr lang="en-US"/>
              <a:t>Denomination</a:t>
            </a:r>
          </a:p>
          <a:p>
            <a:pPr lvl="1"/>
            <a:r>
              <a:rPr lang="en-US"/>
              <a:t>Issuer/Owner</a:t>
            </a:r>
          </a:p>
          <a:p>
            <a:pPr lvl="1"/>
            <a:r>
              <a:rPr lang="en-US"/>
              <a:t>Social Security Number</a:t>
            </a:r>
          </a:p>
          <a:p>
            <a:pPr lvl="1"/>
            <a:r>
              <a:rPr lang="en-US"/>
              <a:t>NIC</a:t>
            </a:r>
          </a:p>
        </p:txBody>
      </p:sp>
    </p:spTree>
    <p:extLst>
      <p:ext uri="{BB962C8B-B14F-4D97-AF65-F5344CB8AC3E}">
        <p14:creationId xmlns:p14="http://schemas.microsoft.com/office/powerpoint/2010/main" val="24800020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Stolen Security Query</a:t>
            </a:r>
            <a:br>
              <a:rPr lang="en-US" b="1"/>
            </a:br>
            <a:r>
              <a:rPr lang="en-US" b="1"/>
              <a:t>TRANSACTION LOCATION</a:t>
            </a:r>
          </a:p>
        </p:txBody>
      </p:sp>
      <p:pic>
        <p:nvPicPr>
          <p:cNvPr id="4" name="Picture 3">
            <a:extLst>
              <a:ext uri="{FF2B5EF4-FFF2-40B4-BE49-F238E27FC236}">
                <a16:creationId xmlns:a16="http://schemas.microsoft.com/office/drawing/2014/main" id="{F60E9BC5-A276-91D6-0683-B10436A51DF6}"/>
              </a:ext>
            </a:extLst>
          </p:cNvPr>
          <p:cNvPicPr>
            <a:picLocks noChangeAspect="1"/>
          </p:cNvPicPr>
          <p:nvPr/>
        </p:nvPicPr>
        <p:blipFill>
          <a:blip r:embed="rId2"/>
          <a:stretch>
            <a:fillRect/>
          </a:stretch>
        </p:blipFill>
        <p:spPr>
          <a:xfrm>
            <a:off x="2944631" y="1785889"/>
            <a:ext cx="7098065" cy="4881619"/>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294880" y="4717851"/>
            <a:ext cx="2133600" cy="39411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13577154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381827" y="-62387"/>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QS</a:t>
            </a:r>
          </a:p>
        </p:txBody>
      </p:sp>
      <p:pic>
        <p:nvPicPr>
          <p:cNvPr id="5" name="Content Placeholder 4">
            <a:extLst>
              <a:ext uri="{FF2B5EF4-FFF2-40B4-BE49-F238E27FC236}">
                <a16:creationId xmlns:a16="http://schemas.microsoft.com/office/drawing/2014/main" id="{D0D2055B-8FE0-8301-C56B-8A9BD4DF9F5C}"/>
              </a:ext>
            </a:extLst>
          </p:cNvPr>
          <p:cNvPicPr>
            <a:picLocks noGrp="1" noChangeAspect="1"/>
          </p:cNvPicPr>
          <p:nvPr>
            <p:ph idx="1"/>
          </p:nvPr>
        </p:nvPicPr>
        <p:blipFill>
          <a:blip r:embed="rId3"/>
          <a:stretch>
            <a:fillRect/>
          </a:stretch>
        </p:blipFill>
        <p:spPr>
          <a:xfrm>
            <a:off x="1900540" y="484954"/>
            <a:ext cx="9822990" cy="5888091"/>
          </a:xfrm>
        </p:spPr>
      </p:pic>
    </p:spTree>
    <p:extLst>
      <p:ext uri="{BB962C8B-B14F-4D97-AF65-F5344CB8AC3E}">
        <p14:creationId xmlns:p14="http://schemas.microsoft.com/office/powerpoint/2010/main" val="1721878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a:stretch>
        </a:blipFill>
        <a:effectLst/>
      </p:bgPr>
    </p:bg>
    <p:spTree>
      <p:nvGrpSpPr>
        <p:cNvPr id="1" name="">
          <a:extLst>
            <a:ext uri="{FF2B5EF4-FFF2-40B4-BE49-F238E27FC236}">
              <a16:creationId xmlns:a16="http://schemas.microsoft.com/office/drawing/2014/main" id="{59AC7556-5DE0-2F81-DE6A-9FE7A7122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BF5BA3-BC22-AFBC-3FD0-4BBCCA4D6CA1}"/>
              </a:ext>
            </a:extLst>
          </p:cNvPr>
          <p:cNvSpPr>
            <a:spLocks noGrp="1"/>
          </p:cNvSpPr>
          <p:nvPr>
            <p:ph type="title"/>
          </p:nvPr>
        </p:nvSpPr>
        <p:spPr>
          <a:xfrm>
            <a:off x="1484313" y="0"/>
            <a:ext cx="10018715" cy="1752603"/>
          </a:xfrm>
        </p:spPr>
        <p:txBody>
          <a:bodyPr/>
          <a:lstStyle/>
          <a:p>
            <a:r>
              <a:rPr lang="en-US" b="1"/>
              <a:t>Stolen Security</a:t>
            </a:r>
            <a:br>
              <a:rPr lang="en-US" b="1"/>
            </a:br>
            <a:r>
              <a:rPr lang="en-US" b="1"/>
              <a:t>RESPONSE</a:t>
            </a:r>
          </a:p>
        </p:txBody>
      </p:sp>
      <p:sp>
        <p:nvSpPr>
          <p:cNvPr id="5" name="Rectangle 6">
            <a:extLst>
              <a:ext uri="{FF2B5EF4-FFF2-40B4-BE49-F238E27FC236}">
                <a16:creationId xmlns:a16="http://schemas.microsoft.com/office/drawing/2014/main" id="{81C2DF6E-3FDE-31F5-120B-83ECF2A02E12}"/>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4" name="Rectangle 3">
            <a:extLst>
              <a:ext uri="{FF2B5EF4-FFF2-40B4-BE49-F238E27FC236}">
                <a16:creationId xmlns:a16="http://schemas.microsoft.com/office/drawing/2014/main" id="{A8487EF8-F495-6832-04E2-F2654C139EEE}"/>
              </a:ext>
            </a:extLst>
          </p:cNvPr>
          <p:cNvSpPr>
            <a:spLocks noChangeArrowheads="1"/>
          </p:cNvSpPr>
          <p:nvPr/>
        </p:nvSpPr>
        <p:spPr bwMode="auto">
          <a:xfrm>
            <a:off x="2205271" y="2274840"/>
            <a:ext cx="9297757" cy="230832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MKE/STOLEN SECURITY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ORI/MD1012600 TYP/BD SER/D30232 DEN/1000 ISS/CON EDISON OWN/POWELL, JOSEPH SDT/M19971004 DOT/19981205 OCA/12343432 </a:t>
            </a:r>
          </a:p>
          <a:p>
            <a:pPr marL="0" marR="0" lvl="0" indent="0" algn="l" defTabSz="914400" rtl="0" eaLnBrk="0" fontAlgn="base" latinLnBrk="0" hangingPunct="0">
              <a:lnSpc>
                <a:spcPct val="100000"/>
              </a:lnSpc>
              <a:spcBef>
                <a:spcPct val="0"/>
              </a:spcBef>
              <a:spcAft>
                <a:spcPct val="0"/>
              </a:spcAft>
              <a:buClrTx/>
              <a:buSzTx/>
              <a:buFontTx/>
              <a:buNone/>
              <a:tabLst/>
            </a:pPr>
            <a:r>
              <a:rPr lang="en-US" sz="2400" b="0" i="0" u="none" strike="noStrike" baseline="0">
                <a:solidFill>
                  <a:srgbClr val="000000"/>
                </a:solidFill>
                <a:latin typeface="Verdana" panose="020B0604030504040204" pitchFamily="34" charset="0"/>
                <a:ea typeface="Verdana" panose="020B0604030504040204" pitchFamily="34" charset="0"/>
              </a:rPr>
              <a:t>NIC/S178628175 DTE/19981205 0000 EST DLU/19990801 0000 EDT ORI IS ANY CITY PD MD 301 555-1212 </a:t>
            </a:r>
            <a:endParaRPr kumimoji="0" lang="en-US" altLang="en-US" sz="2400" b="0" i="0" u="none" strike="noStrike" cap="none" normalizeH="0" baseline="0">
              <a:ln>
                <a:noFill/>
              </a:ln>
              <a:effectLst/>
              <a:latin typeface="Verdan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95740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A9ED7F-9E3F-A2E3-D8EA-711D0E9D5475}"/>
              </a:ext>
            </a:extLst>
          </p:cNvPr>
          <p:cNvSpPr>
            <a:spLocks noGrp="1"/>
          </p:cNvSpPr>
          <p:nvPr>
            <p:ph type="title"/>
          </p:nvPr>
        </p:nvSpPr>
        <p:spPr>
          <a:xfrm>
            <a:off x="761799" y="144081"/>
            <a:ext cx="5334197" cy="1708242"/>
          </a:xfrm>
        </p:spPr>
        <p:txBody>
          <a:bodyPr anchor="ctr">
            <a:normAutofit/>
          </a:bodyPr>
          <a:lstStyle/>
          <a:p>
            <a:r>
              <a:rPr lang="en-US" b="1"/>
              <a:t>Canadian Police Information Centre</a:t>
            </a:r>
          </a:p>
        </p:txBody>
      </p:sp>
      <p:pic>
        <p:nvPicPr>
          <p:cNvPr id="7" name="Picture 6" descr="Red maple leaves on a tree">
            <a:extLst>
              <a:ext uri="{FF2B5EF4-FFF2-40B4-BE49-F238E27FC236}">
                <a16:creationId xmlns:a16="http://schemas.microsoft.com/office/drawing/2014/main" id="{F52569BF-3E43-CF42-4E7D-D6E004172CDD}"/>
              </a:ext>
            </a:extLst>
          </p:cNvPr>
          <p:cNvPicPr>
            <a:picLocks noChangeAspect="1"/>
          </p:cNvPicPr>
          <p:nvPr/>
        </p:nvPicPr>
        <p:blipFill>
          <a:blip r:embed="rId2">
            <a:extLst>
              <a:ext uri="{28A0092B-C50C-407E-A947-70E740481C1C}">
                <a14:useLocalDpi xmlns:a14="http://schemas.microsoft.com/office/drawing/2010/main" val="0"/>
              </a:ext>
            </a:extLst>
          </a:blip>
          <a:srcRect l="31319" r="17039"/>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graphicFrame>
        <p:nvGraphicFramePr>
          <p:cNvPr id="5" name="Content Placeholder 4">
            <a:extLst>
              <a:ext uri="{FF2B5EF4-FFF2-40B4-BE49-F238E27FC236}">
                <a16:creationId xmlns:a16="http://schemas.microsoft.com/office/drawing/2014/main" id="{97F96DC4-041C-DF23-E527-5949E1DF9317}"/>
              </a:ext>
            </a:extLst>
          </p:cNvPr>
          <p:cNvGraphicFramePr>
            <a:graphicFrameLocks noGrp="1"/>
          </p:cNvGraphicFramePr>
          <p:nvPr>
            <p:ph idx="1"/>
            <p:extLst>
              <p:ext uri="{D42A27DB-BD31-4B8C-83A1-F6EECF244321}">
                <p14:modId xmlns:p14="http://schemas.microsoft.com/office/powerpoint/2010/main" val="3715410128"/>
              </p:ext>
            </p:extLst>
          </p:nvPr>
        </p:nvGraphicFramePr>
        <p:xfrm>
          <a:off x="761798" y="1874733"/>
          <a:ext cx="5334197" cy="37698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81570A89-F497-BBBB-348C-25A7C641F667}"/>
              </a:ext>
            </a:extLst>
          </p:cNvPr>
          <p:cNvSpPr txBox="1"/>
          <p:nvPr/>
        </p:nvSpPr>
        <p:spPr>
          <a:xfrm>
            <a:off x="985318" y="5944478"/>
            <a:ext cx="5730442" cy="769441"/>
          </a:xfrm>
          <a:prstGeom prst="rect">
            <a:avLst/>
          </a:prstGeom>
          <a:noFill/>
        </p:spPr>
        <p:txBody>
          <a:bodyPr wrap="square" rtlCol="0">
            <a:spAutoFit/>
          </a:bodyPr>
          <a:lstStyle/>
          <a:p>
            <a:pPr marL="285750" indent="-285750">
              <a:buFont typeface="Arial" panose="020B0604020202020204" pitchFamily="34" charset="0"/>
              <a:buChar char="•"/>
            </a:pPr>
            <a:r>
              <a:rPr lang="en-US" sz="2200"/>
              <a:t>Requires reason code and if in-sight</a:t>
            </a:r>
          </a:p>
          <a:p>
            <a:pPr marL="285750" indent="-285750">
              <a:buFont typeface="Arial" panose="020B0604020202020204" pitchFamily="34" charset="0"/>
              <a:buChar char="•"/>
            </a:pPr>
            <a:r>
              <a:rPr lang="en-US" sz="2200"/>
              <a:t>Hit confirmations handled by INTERPOL</a:t>
            </a:r>
          </a:p>
        </p:txBody>
      </p:sp>
    </p:spTree>
    <p:extLst>
      <p:ext uri="{BB962C8B-B14F-4D97-AF65-F5344CB8AC3E}">
        <p14:creationId xmlns:p14="http://schemas.microsoft.com/office/powerpoint/2010/main" val="23703230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18D2-567D-217E-3813-BF17AD8B072C}"/>
              </a:ext>
            </a:extLst>
          </p:cNvPr>
          <p:cNvSpPr>
            <a:spLocks noGrp="1"/>
          </p:cNvSpPr>
          <p:nvPr>
            <p:ph type="title"/>
          </p:nvPr>
        </p:nvSpPr>
        <p:spPr>
          <a:xfrm>
            <a:off x="1484307" y="190492"/>
            <a:ext cx="10018715" cy="1752603"/>
          </a:xfrm>
        </p:spPr>
        <p:txBody>
          <a:bodyPr/>
          <a:lstStyle/>
          <a:p>
            <a:r>
              <a:rPr lang="en-US" b="1"/>
              <a:t>Hit Confirmation Procedures</a:t>
            </a:r>
          </a:p>
        </p:txBody>
      </p:sp>
      <p:sp>
        <p:nvSpPr>
          <p:cNvPr id="3" name="Content Placeholder 2">
            <a:extLst>
              <a:ext uri="{FF2B5EF4-FFF2-40B4-BE49-F238E27FC236}">
                <a16:creationId xmlns:a16="http://schemas.microsoft.com/office/drawing/2014/main" id="{DDDB0935-6C92-9D2C-66ED-630446FBA06A}"/>
              </a:ext>
            </a:extLst>
          </p:cNvPr>
          <p:cNvSpPr>
            <a:spLocks noGrp="1"/>
          </p:cNvSpPr>
          <p:nvPr>
            <p:ph idx="1"/>
          </p:nvPr>
        </p:nvSpPr>
        <p:spPr>
          <a:xfrm>
            <a:off x="8021793" y="1356363"/>
            <a:ext cx="3748096" cy="5311145"/>
          </a:xfrm>
        </p:spPr>
        <p:txBody>
          <a:bodyPr/>
          <a:lstStyle/>
          <a:p>
            <a:r>
              <a:rPr lang="en-US" sz="2800"/>
              <a:t>Required 24/7</a:t>
            </a:r>
          </a:p>
          <a:p>
            <a:r>
              <a:rPr lang="en-US" sz="2800"/>
              <a:t>Confirming means:</a:t>
            </a:r>
          </a:p>
          <a:p>
            <a:pPr lvl="1"/>
            <a:r>
              <a:rPr lang="en-US" sz="2400"/>
              <a:t>Contacting entering agency</a:t>
            </a:r>
          </a:p>
          <a:p>
            <a:pPr lvl="1"/>
            <a:r>
              <a:rPr lang="en-US" sz="2400"/>
              <a:t>Ensuring person/property is a match</a:t>
            </a:r>
          </a:p>
          <a:p>
            <a:pPr lvl="1"/>
            <a:r>
              <a:rPr lang="en-US" sz="2400"/>
              <a:t>Ensuring record is still valid</a:t>
            </a:r>
          </a:p>
        </p:txBody>
      </p:sp>
      <p:graphicFrame>
        <p:nvGraphicFramePr>
          <p:cNvPr id="4" name="Diagram 3">
            <a:extLst>
              <a:ext uri="{FF2B5EF4-FFF2-40B4-BE49-F238E27FC236}">
                <a16:creationId xmlns:a16="http://schemas.microsoft.com/office/drawing/2014/main" id="{42ADC3E1-4CEB-9F17-535E-A2B2CD6DFFE7}"/>
              </a:ext>
            </a:extLst>
          </p:cNvPr>
          <p:cNvGraphicFramePr/>
          <p:nvPr>
            <p:extLst>
              <p:ext uri="{D42A27DB-BD31-4B8C-83A1-F6EECF244321}">
                <p14:modId xmlns:p14="http://schemas.microsoft.com/office/powerpoint/2010/main" val="2027095326"/>
              </p:ext>
            </p:extLst>
          </p:nvPr>
        </p:nvGraphicFramePr>
        <p:xfrm>
          <a:off x="1115840" y="1573959"/>
          <a:ext cx="6624320" cy="48759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0902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Hit Confirmation</a:t>
            </a:r>
            <a:br>
              <a:rPr lang="en-US" b="1"/>
            </a:br>
            <a:r>
              <a:rPr lang="en-US" b="1"/>
              <a:t>TRANSACTION LOCATION</a:t>
            </a:r>
          </a:p>
        </p:txBody>
      </p:sp>
      <p:pic>
        <p:nvPicPr>
          <p:cNvPr id="6" name="Picture 5">
            <a:extLst>
              <a:ext uri="{FF2B5EF4-FFF2-40B4-BE49-F238E27FC236}">
                <a16:creationId xmlns:a16="http://schemas.microsoft.com/office/drawing/2014/main" id="{DA4B7441-F491-0623-E425-0D321F9C7BE8}"/>
              </a:ext>
            </a:extLst>
          </p:cNvPr>
          <p:cNvPicPr>
            <a:picLocks noChangeAspect="1"/>
          </p:cNvPicPr>
          <p:nvPr/>
        </p:nvPicPr>
        <p:blipFill>
          <a:blip r:embed="rId2"/>
          <a:stretch>
            <a:fillRect/>
          </a:stretch>
        </p:blipFill>
        <p:spPr>
          <a:xfrm>
            <a:off x="3789680" y="1741659"/>
            <a:ext cx="5608320" cy="5033107"/>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366000" y="5507892"/>
            <a:ext cx="2133600" cy="93354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34852033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DAFF63E-8C3B-438D-4E89-21A092C9F3F7}"/>
              </a:ext>
            </a:extLst>
          </p:cNvPr>
          <p:cNvPicPr>
            <a:picLocks noGrp="1" noChangeAspect="1"/>
          </p:cNvPicPr>
          <p:nvPr>
            <p:ph idx="1"/>
          </p:nvPr>
        </p:nvPicPr>
        <p:blipFill>
          <a:blip r:embed="rId3"/>
          <a:stretch>
            <a:fillRect/>
          </a:stretch>
        </p:blipFill>
        <p:spPr>
          <a:xfrm>
            <a:off x="1886961" y="107681"/>
            <a:ext cx="7246879" cy="6479415"/>
          </a:xfrm>
        </p:spPr>
      </p:pic>
      <p:sp>
        <p:nvSpPr>
          <p:cNvPr id="6" name="Rectangle 3">
            <a:extLst>
              <a:ext uri="{FF2B5EF4-FFF2-40B4-BE49-F238E27FC236}">
                <a16:creationId xmlns:a16="http://schemas.microsoft.com/office/drawing/2014/main" id="{30C1786C-8729-3483-92C3-38DEAB5377B9}"/>
              </a:ext>
            </a:extLst>
          </p:cNvPr>
          <p:cNvSpPr/>
          <p:nvPr/>
        </p:nvSpPr>
        <p:spPr>
          <a:xfrm>
            <a:off x="-381827" y="-62387"/>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YQ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13" name="Picture 12">
            <a:extLst>
              <a:ext uri="{FF2B5EF4-FFF2-40B4-BE49-F238E27FC236}">
                <a16:creationId xmlns:a16="http://schemas.microsoft.com/office/drawing/2014/main" id="{D157A50E-6CF3-F727-DEEE-75D24C31DC08}"/>
              </a:ext>
            </a:extLst>
          </p:cNvPr>
          <p:cNvPicPr>
            <a:picLocks noChangeAspect="1"/>
          </p:cNvPicPr>
          <p:nvPr/>
        </p:nvPicPr>
        <p:blipFill>
          <a:blip r:embed="rId4"/>
          <a:stretch>
            <a:fillRect/>
          </a:stretch>
        </p:blipFill>
        <p:spPr>
          <a:xfrm>
            <a:off x="5695043" y="2123414"/>
            <a:ext cx="6496957" cy="4734586"/>
          </a:xfrm>
          <a:prstGeom prst="rect">
            <a:avLst/>
          </a:prstGeom>
          <a:noFill/>
          <a:ln w="12700">
            <a:solidFill>
              <a:schemeClr val="accent1"/>
            </a:solidFill>
          </a:ln>
        </p:spPr>
      </p:pic>
    </p:spTree>
    <p:extLst>
      <p:ext uri="{BB962C8B-B14F-4D97-AF65-F5344CB8AC3E}">
        <p14:creationId xmlns:p14="http://schemas.microsoft.com/office/powerpoint/2010/main" val="8722167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9AE13D-5E7E-EDE6-6019-DA6116717392}"/>
              </a:ext>
            </a:extLst>
          </p:cNvPr>
          <p:cNvPicPr>
            <a:picLocks noGrp="1" noChangeAspect="1"/>
          </p:cNvPicPr>
          <p:nvPr>
            <p:ph idx="1"/>
          </p:nvPr>
        </p:nvPicPr>
        <p:blipFill>
          <a:blip r:embed="rId3"/>
          <a:stretch>
            <a:fillRect/>
          </a:stretch>
        </p:blipFill>
        <p:spPr>
          <a:xfrm>
            <a:off x="1445583" y="482600"/>
            <a:ext cx="7421174" cy="6258560"/>
          </a:xfrm>
        </p:spPr>
      </p:pic>
      <p:sp>
        <p:nvSpPr>
          <p:cNvPr id="6" name="Rectangle 3">
            <a:extLst>
              <a:ext uri="{FF2B5EF4-FFF2-40B4-BE49-F238E27FC236}">
                <a16:creationId xmlns:a16="http://schemas.microsoft.com/office/drawing/2014/main" id="{30C1786C-8729-3483-92C3-38DEAB5377B9}"/>
              </a:ext>
            </a:extLst>
          </p:cNvPr>
          <p:cNvSpPr/>
          <p:nvPr/>
        </p:nvSpPr>
        <p:spPr>
          <a:xfrm>
            <a:off x="-381827" y="-62387"/>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YR</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10" name="Picture 9">
            <a:extLst>
              <a:ext uri="{FF2B5EF4-FFF2-40B4-BE49-F238E27FC236}">
                <a16:creationId xmlns:a16="http://schemas.microsoft.com/office/drawing/2014/main" id="{1CBCB8E8-4E12-AB4A-DB67-FC7629334C47}"/>
              </a:ext>
            </a:extLst>
          </p:cNvPr>
          <p:cNvPicPr>
            <a:picLocks noChangeAspect="1"/>
          </p:cNvPicPr>
          <p:nvPr/>
        </p:nvPicPr>
        <p:blipFill>
          <a:blip r:embed="rId4"/>
          <a:stretch>
            <a:fillRect/>
          </a:stretch>
        </p:blipFill>
        <p:spPr>
          <a:xfrm>
            <a:off x="5695043" y="2075783"/>
            <a:ext cx="6496957" cy="4782217"/>
          </a:xfrm>
          <a:prstGeom prst="rect">
            <a:avLst/>
          </a:prstGeom>
          <a:ln w="12700">
            <a:solidFill>
              <a:schemeClr val="accent1"/>
            </a:solidFill>
          </a:ln>
        </p:spPr>
      </p:pic>
    </p:spTree>
    <p:extLst>
      <p:ext uri="{BB962C8B-B14F-4D97-AF65-F5344CB8AC3E}">
        <p14:creationId xmlns:p14="http://schemas.microsoft.com/office/powerpoint/2010/main" val="5673832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7B159-4AAE-2DD3-A822-DC5B206589B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defTabSz="914400">
              <a:lnSpc>
                <a:spcPct val="90000"/>
              </a:lnSpc>
              <a:spcBef>
                <a:spcPct val="0"/>
              </a:spcBef>
            </a:pPr>
            <a:r>
              <a:rPr lang="en-US" sz="3300" b="1" kern="1200" dirty="0">
                <a:solidFill>
                  <a:srgbClr val="FFFFFF"/>
                </a:solidFill>
                <a:latin typeface="+mj-lt"/>
                <a:ea typeface="+mj-ea"/>
                <a:cs typeface="+mj-cs"/>
              </a:rPr>
              <a:t>Hit Confirmation</a:t>
            </a:r>
            <a:br>
              <a:rPr lang="en-US" sz="3300" b="1" kern="1200" dirty="0">
                <a:solidFill>
                  <a:srgbClr val="FFFFFF"/>
                </a:solidFill>
                <a:latin typeface="+mj-lt"/>
                <a:ea typeface="+mj-ea"/>
                <a:cs typeface="+mj-cs"/>
              </a:rPr>
            </a:br>
            <a:r>
              <a:rPr lang="en-US" sz="3300" b="1" kern="1200" dirty="0">
                <a:solidFill>
                  <a:srgbClr val="FFFFFF"/>
                </a:solidFill>
                <a:latin typeface="+mj-lt"/>
                <a:ea typeface="+mj-ea"/>
                <a:cs typeface="+mj-cs"/>
              </a:rPr>
              <a:t>EXCEPTION #1</a:t>
            </a:r>
          </a:p>
        </p:txBody>
      </p:sp>
      <p:sp>
        <p:nvSpPr>
          <p:cNvPr id="10" name="TextBox 9">
            <a:extLst>
              <a:ext uri="{FF2B5EF4-FFF2-40B4-BE49-F238E27FC236}">
                <a16:creationId xmlns:a16="http://schemas.microsoft.com/office/drawing/2014/main" id="{A0927BBF-7414-442F-5407-A4704E27AB8F}"/>
              </a:ext>
            </a:extLst>
          </p:cNvPr>
          <p:cNvSpPr txBox="1"/>
          <p:nvPr/>
        </p:nvSpPr>
        <p:spPr>
          <a:xfrm>
            <a:off x="1825544" y="5956602"/>
            <a:ext cx="8540912" cy="646331"/>
          </a:xfrm>
          <a:prstGeom prst="rect">
            <a:avLst/>
          </a:prstGeom>
          <a:noFill/>
        </p:spPr>
        <p:txBody>
          <a:bodyPr wrap="square" rtlCol="0">
            <a:spAutoFit/>
          </a:bodyPr>
          <a:lstStyle/>
          <a:p>
            <a:pPr algn="ctr"/>
            <a:r>
              <a:rPr lang="en-US" sz="3600" b="1"/>
              <a:t>Canadian Files</a:t>
            </a:r>
          </a:p>
        </p:txBody>
      </p:sp>
      <p:pic>
        <p:nvPicPr>
          <p:cNvPr id="15" name="Content Placeholder 14">
            <a:extLst>
              <a:ext uri="{FF2B5EF4-FFF2-40B4-BE49-F238E27FC236}">
                <a16:creationId xmlns:a16="http://schemas.microsoft.com/office/drawing/2014/main" id="{D82411FD-E8B5-7A1C-A483-C45A7D87186C}"/>
              </a:ext>
            </a:extLst>
          </p:cNvPr>
          <p:cNvPicPr>
            <a:picLocks noGrp="1" noChangeAspect="1"/>
          </p:cNvPicPr>
          <p:nvPr>
            <p:ph idx="1"/>
          </p:nvPr>
        </p:nvPicPr>
        <p:blipFill>
          <a:blip r:embed="rId2"/>
          <a:stretch>
            <a:fillRect/>
          </a:stretch>
        </p:blipFill>
        <p:spPr>
          <a:xfrm>
            <a:off x="4307366" y="255067"/>
            <a:ext cx="7782639" cy="5489330"/>
          </a:xfrm>
        </p:spPr>
      </p:pic>
    </p:spTree>
    <p:extLst>
      <p:ext uri="{BB962C8B-B14F-4D97-AF65-F5344CB8AC3E}">
        <p14:creationId xmlns:p14="http://schemas.microsoft.com/office/powerpoint/2010/main" val="37184173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7B159-4AAE-2DD3-A822-DC5B206589B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defTabSz="914400">
              <a:lnSpc>
                <a:spcPct val="90000"/>
              </a:lnSpc>
              <a:spcBef>
                <a:spcPct val="0"/>
              </a:spcBef>
            </a:pPr>
            <a:r>
              <a:rPr lang="en-US" sz="3300" b="1" kern="1200" dirty="0">
                <a:solidFill>
                  <a:srgbClr val="FFFFFF"/>
                </a:solidFill>
                <a:latin typeface="+mj-lt"/>
                <a:ea typeface="+mj-ea"/>
                <a:cs typeface="+mj-cs"/>
              </a:rPr>
              <a:t>Hit Confirmation</a:t>
            </a:r>
            <a:br>
              <a:rPr lang="en-US" sz="3300" b="1" kern="1200" dirty="0">
                <a:solidFill>
                  <a:srgbClr val="FFFFFF"/>
                </a:solidFill>
                <a:latin typeface="+mj-lt"/>
                <a:ea typeface="+mj-ea"/>
                <a:cs typeface="+mj-cs"/>
              </a:rPr>
            </a:br>
            <a:r>
              <a:rPr lang="en-US" sz="3300" b="1" kern="1200" dirty="0">
                <a:solidFill>
                  <a:srgbClr val="FFFFFF"/>
                </a:solidFill>
                <a:latin typeface="+mj-lt"/>
                <a:ea typeface="+mj-ea"/>
                <a:cs typeface="+mj-cs"/>
              </a:rPr>
              <a:t>EXCEPTION #2</a:t>
            </a:r>
          </a:p>
        </p:txBody>
      </p:sp>
      <p:sp>
        <p:nvSpPr>
          <p:cNvPr id="10" name="TextBox 9">
            <a:extLst>
              <a:ext uri="{FF2B5EF4-FFF2-40B4-BE49-F238E27FC236}">
                <a16:creationId xmlns:a16="http://schemas.microsoft.com/office/drawing/2014/main" id="{A0927BBF-7414-442F-5407-A4704E27AB8F}"/>
              </a:ext>
            </a:extLst>
          </p:cNvPr>
          <p:cNvSpPr txBox="1"/>
          <p:nvPr/>
        </p:nvSpPr>
        <p:spPr>
          <a:xfrm>
            <a:off x="1825544" y="5956602"/>
            <a:ext cx="8540912" cy="646331"/>
          </a:xfrm>
          <a:prstGeom prst="rect">
            <a:avLst/>
          </a:prstGeom>
          <a:noFill/>
        </p:spPr>
        <p:txBody>
          <a:bodyPr wrap="square" rtlCol="0">
            <a:spAutoFit/>
          </a:bodyPr>
          <a:lstStyle/>
          <a:p>
            <a:pPr algn="ctr"/>
            <a:r>
              <a:rPr lang="en-US" sz="3600" b="1"/>
              <a:t>Immigration Violator Files</a:t>
            </a:r>
          </a:p>
        </p:txBody>
      </p:sp>
      <p:graphicFrame>
        <p:nvGraphicFramePr>
          <p:cNvPr id="5" name="Diagram 4">
            <a:extLst>
              <a:ext uri="{FF2B5EF4-FFF2-40B4-BE49-F238E27FC236}">
                <a16:creationId xmlns:a16="http://schemas.microsoft.com/office/drawing/2014/main" id="{9F300808-186B-7C67-3B67-440B06939F50}"/>
              </a:ext>
            </a:extLst>
          </p:cNvPr>
          <p:cNvGraphicFramePr/>
          <p:nvPr>
            <p:extLst>
              <p:ext uri="{D42A27DB-BD31-4B8C-83A1-F6EECF244321}">
                <p14:modId xmlns:p14="http://schemas.microsoft.com/office/powerpoint/2010/main" val="3360279051"/>
              </p:ext>
            </p:extLst>
          </p:nvPr>
        </p:nvGraphicFramePr>
        <p:xfrm>
          <a:off x="4918385" y="437714"/>
          <a:ext cx="6556193" cy="3529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C41698DA-287A-B189-46C5-11855EBC20D0}"/>
              </a:ext>
            </a:extLst>
          </p:cNvPr>
          <p:cNvPicPr>
            <a:picLocks noChangeAspect="1"/>
          </p:cNvPicPr>
          <p:nvPr/>
        </p:nvPicPr>
        <p:blipFill>
          <a:blip r:embed="rId7"/>
          <a:stretch>
            <a:fillRect/>
          </a:stretch>
        </p:blipFill>
        <p:spPr>
          <a:xfrm>
            <a:off x="3515605" y="3483854"/>
            <a:ext cx="8574866" cy="2134356"/>
          </a:xfrm>
          <a:prstGeom prst="rect">
            <a:avLst/>
          </a:prstGeom>
        </p:spPr>
      </p:pic>
      <p:sp>
        <p:nvSpPr>
          <p:cNvPr id="4" name="Rectangle 3">
            <a:extLst>
              <a:ext uri="{FF2B5EF4-FFF2-40B4-BE49-F238E27FC236}">
                <a16:creationId xmlns:a16="http://schemas.microsoft.com/office/drawing/2014/main" id="{65FABAA3-8FB6-E873-D671-15056B0C9118}"/>
              </a:ext>
            </a:extLst>
          </p:cNvPr>
          <p:cNvSpPr/>
          <p:nvPr/>
        </p:nvSpPr>
        <p:spPr>
          <a:xfrm>
            <a:off x="3560064" y="4514523"/>
            <a:ext cx="8025850" cy="898725"/>
          </a:xfrm>
          <a:prstGeom prst="rect">
            <a:avLst/>
          </a:prstGeom>
          <a:solidFill>
            <a:srgbClr val="FFFF00">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73518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02280B-0132-3B7C-E717-9F63DE48C4F5}"/>
              </a:ext>
            </a:extLst>
          </p:cNvPr>
          <p:cNvSpPr>
            <a:spLocks noGrp="1"/>
          </p:cNvSpPr>
          <p:nvPr>
            <p:ph type="title"/>
          </p:nvPr>
        </p:nvSpPr>
        <p:spPr>
          <a:xfrm>
            <a:off x="838200" y="997435"/>
            <a:ext cx="4391024" cy="1323439"/>
          </a:xfrm>
        </p:spPr>
        <p:txBody>
          <a:bodyPr anchor="t">
            <a:normAutofit/>
          </a:bodyPr>
          <a:lstStyle/>
          <a:p>
            <a:r>
              <a:rPr lang="en-US" b="1">
                <a:solidFill>
                  <a:schemeClr val="bg1"/>
                </a:solidFill>
              </a:rPr>
              <a:t>Hit Confirmation</a:t>
            </a:r>
            <a:br>
              <a:rPr lang="en-US" b="1">
                <a:solidFill>
                  <a:schemeClr val="bg1"/>
                </a:solidFill>
              </a:rPr>
            </a:br>
            <a:r>
              <a:rPr lang="en-US" b="1">
                <a:solidFill>
                  <a:schemeClr val="bg1"/>
                </a:solidFill>
              </a:rPr>
              <a:t>SCENARIO</a:t>
            </a:r>
          </a:p>
        </p:txBody>
      </p:sp>
      <p:sp>
        <p:nvSpPr>
          <p:cNvPr id="3" name="Content Placeholder 2">
            <a:extLst>
              <a:ext uri="{FF2B5EF4-FFF2-40B4-BE49-F238E27FC236}">
                <a16:creationId xmlns:a16="http://schemas.microsoft.com/office/drawing/2014/main" id="{6F0276E5-302E-67C5-C985-B5748AD8DE68}"/>
              </a:ext>
            </a:extLst>
          </p:cNvPr>
          <p:cNvSpPr>
            <a:spLocks noGrp="1"/>
          </p:cNvSpPr>
          <p:nvPr>
            <p:ph idx="1"/>
          </p:nvPr>
        </p:nvSpPr>
        <p:spPr>
          <a:xfrm>
            <a:off x="838200" y="3146400"/>
            <a:ext cx="4391024" cy="2454300"/>
          </a:xfrm>
        </p:spPr>
        <p:txBody>
          <a:bodyPr>
            <a:noAutofit/>
          </a:bodyPr>
          <a:lstStyle/>
          <a:p>
            <a:pPr marL="0" indent="0">
              <a:buNone/>
            </a:pPr>
            <a:r>
              <a:rPr lang="en-US" sz="2800">
                <a:solidFill>
                  <a:schemeClr val="bg1">
                    <a:alpha val="80000"/>
                  </a:schemeClr>
                </a:solidFill>
              </a:rPr>
              <a:t>While on patrol, an officer makes a traffic stop. She decides to see if the driver is wanted. A positive hit is received and she asks you to confirm the NCIC Hit.</a:t>
            </a:r>
          </a:p>
        </p:txBody>
      </p:sp>
      <p:grpSp>
        <p:nvGrpSpPr>
          <p:cNvPr id="1033" name="Group 1032">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034" name="Group 1033">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038" name="Freeform: Shape 1037">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036" name="Freeform: Shape 1035">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1026" name="Picture 2" descr="Traffic interviews - American Police ...">
            <a:extLst>
              <a:ext uri="{FF2B5EF4-FFF2-40B4-BE49-F238E27FC236}">
                <a16:creationId xmlns:a16="http://schemas.microsoft.com/office/drawing/2014/main" id="{BC70F5E6-6D54-3B6C-7AD2-04D056D8ACD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1932" y="1659155"/>
            <a:ext cx="4369112" cy="2446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0069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DDFA82-4C87-BF97-D8AD-B35255A93CC3}"/>
              </a:ext>
            </a:extLst>
          </p:cNvPr>
          <p:cNvPicPr>
            <a:picLocks noChangeAspect="1"/>
          </p:cNvPicPr>
          <p:nvPr/>
        </p:nvPicPr>
        <p:blipFill>
          <a:blip r:embed="rId2"/>
          <a:stretch>
            <a:fillRect/>
          </a:stretch>
        </p:blipFill>
        <p:spPr>
          <a:xfrm>
            <a:off x="2133617" y="129459"/>
            <a:ext cx="8807286" cy="6599082"/>
          </a:xfrm>
          <a:prstGeom prst="rect">
            <a:avLst/>
          </a:prstGeom>
        </p:spPr>
      </p:pic>
      <p:sp>
        <p:nvSpPr>
          <p:cNvPr id="3" name="TextBox 2">
            <a:extLst>
              <a:ext uri="{FF2B5EF4-FFF2-40B4-BE49-F238E27FC236}">
                <a16:creationId xmlns:a16="http://schemas.microsoft.com/office/drawing/2014/main" id="{0AC05811-9EA1-0C49-464A-2D3549239151}"/>
              </a:ext>
            </a:extLst>
          </p:cNvPr>
          <p:cNvSpPr txBox="1"/>
          <p:nvPr/>
        </p:nvSpPr>
        <p:spPr>
          <a:xfrm>
            <a:off x="3900071" y="2217874"/>
            <a:ext cx="1801505" cy="338554"/>
          </a:xfrm>
          <a:prstGeom prst="rect">
            <a:avLst/>
          </a:prstGeom>
          <a:noFill/>
        </p:spPr>
        <p:txBody>
          <a:bodyPr wrap="square" rtlCol="0">
            <a:spAutoFit/>
          </a:bodyPr>
          <a:lstStyle/>
          <a:p>
            <a:r>
              <a:rPr lang="en-US" sz="1600" b="1"/>
              <a:t>HIDEN,BEN N</a:t>
            </a:r>
          </a:p>
        </p:txBody>
      </p:sp>
      <p:sp>
        <p:nvSpPr>
          <p:cNvPr id="4" name="TextBox 3">
            <a:extLst>
              <a:ext uri="{FF2B5EF4-FFF2-40B4-BE49-F238E27FC236}">
                <a16:creationId xmlns:a16="http://schemas.microsoft.com/office/drawing/2014/main" id="{E3E9AF23-088B-8BD8-0A6A-7C0815835481}"/>
              </a:ext>
            </a:extLst>
          </p:cNvPr>
          <p:cNvSpPr txBox="1"/>
          <p:nvPr/>
        </p:nvSpPr>
        <p:spPr>
          <a:xfrm>
            <a:off x="6270505" y="2522056"/>
            <a:ext cx="439841" cy="338554"/>
          </a:xfrm>
          <a:prstGeom prst="rect">
            <a:avLst/>
          </a:prstGeom>
          <a:noFill/>
        </p:spPr>
        <p:txBody>
          <a:bodyPr wrap="square" rtlCol="0">
            <a:spAutoFit/>
          </a:bodyPr>
          <a:lstStyle/>
          <a:p>
            <a:r>
              <a:rPr lang="en-US" sz="1600" b="1"/>
              <a:t>M</a:t>
            </a:r>
          </a:p>
        </p:txBody>
      </p:sp>
      <p:sp>
        <p:nvSpPr>
          <p:cNvPr id="5" name="TextBox 4">
            <a:extLst>
              <a:ext uri="{FF2B5EF4-FFF2-40B4-BE49-F238E27FC236}">
                <a16:creationId xmlns:a16="http://schemas.microsoft.com/office/drawing/2014/main" id="{1EBC214F-31B1-9827-41E3-2942EBCEE047}"/>
              </a:ext>
            </a:extLst>
          </p:cNvPr>
          <p:cNvSpPr txBox="1"/>
          <p:nvPr/>
        </p:nvSpPr>
        <p:spPr>
          <a:xfrm>
            <a:off x="8719065" y="2522056"/>
            <a:ext cx="439841" cy="338554"/>
          </a:xfrm>
          <a:prstGeom prst="rect">
            <a:avLst/>
          </a:prstGeom>
          <a:noFill/>
        </p:spPr>
        <p:txBody>
          <a:bodyPr wrap="square" rtlCol="0">
            <a:spAutoFit/>
          </a:bodyPr>
          <a:lstStyle/>
          <a:p>
            <a:r>
              <a:rPr lang="en-US" sz="1600" b="1"/>
              <a:t>W</a:t>
            </a:r>
          </a:p>
        </p:txBody>
      </p:sp>
      <p:sp>
        <p:nvSpPr>
          <p:cNvPr id="6" name="TextBox 5">
            <a:extLst>
              <a:ext uri="{FF2B5EF4-FFF2-40B4-BE49-F238E27FC236}">
                <a16:creationId xmlns:a16="http://schemas.microsoft.com/office/drawing/2014/main" id="{7937BB59-F328-B5C0-E8B7-61191F5CC479}"/>
              </a:ext>
            </a:extLst>
          </p:cNvPr>
          <p:cNvSpPr txBox="1"/>
          <p:nvPr/>
        </p:nvSpPr>
        <p:spPr>
          <a:xfrm>
            <a:off x="3833697" y="2786434"/>
            <a:ext cx="1481545" cy="338554"/>
          </a:xfrm>
          <a:prstGeom prst="rect">
            <a:avLst/>
          </a:prstGeom>
          <a:noFill/>
        </p:spPr>
        <p:txBody>
          <a:bodyPr wrap="square" rtlCol="0">
            <a:spAutoFit/>
          </a:bodyPr>
          <a:lstStyle/>
          <a:p>
            <a:r>
              <a:rPr lang="en-US" sz="1600" b="1"/>
              <a:t>10271982</a:t>
            </a:r>
          </a:p>
        </p:txBody>
      </p:sp>
      <p:sp>
        <p:nvSpPr>
          <p:cNvPr id="8" name="Rectangle 7">
            <a:extLst>
              <a:ext uri="{FF2B5EF4-FFF2-40B4-BE49-F238E27FC236}">
                <a16:creationId xmlns:a16="http://schemas.microsoft.com/office/drawing/2014/main" id="{DB0F5B9D-CE5D-F86B-2C0A-6BA2EA023B4A}"/>
              </a:ext>
            </a:extLst>
          </p:cNvPr>
          <p:cNvSpPr/>
          <p:nvPr/>
        </p:nvSpPr>
        <p:spPr>
          <a:xfrm>
            <a:off x="50547" y="147158"/>
            <a:ext cx="2083070" cy="1938992"/>
          </a:xfrm>
          <a:prstGeom prst="rect">
            <a:avLst/>
          </a:prstGeom>
          <a:noFill/>
        </p:spPr>
        <p:txBody>
          <a:bodyPr wrap="square" lIns="91440" tIns="45720" rIns="91440" bIns="45720">
            <a:spAutoFit/>
          </a:bodyPr>
          <a:lstStyle/>
          <a:p>
            <a:pPr algn="ctr"/>
            <a:r>
              <a:rPr lang="en-US" sz="6000" b="1">
                <a:ln w="9525">
                  <a:solidFill>
                    <a:schemeClr val="bg1"/>
                  </a:solidFill>
                  <a:prstDash val="solid"/>
                </a:ln>
                <a:effectLst>
                  <a:outerShdw blurRad="12700" dist="38100" dir="2700000" algn="tl" rotWithShape="0">
                    <a:schemeClr val="bg1">
                      <a:lumMod val="50000"/>
                    </a:schemeClr>
                  </a:outerShdw>
                </a:effectLst>
              </a:rPr>
              <a:t>QW</a:t>
            </a:r>
          </a:p>
          <a:p>
            <a:pPr algn="ctr"/>
            <a:r>
              <a:rPr lang="en-US" sz="60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First</a:t>
            </a:r>
          </a:p>
        </p:txBody>
      </p:sp>
    </p:spTree>
    <p:extLst>
      <p:ext uri="{BB962C8B-B14F-4D97-AF65-F5344CB8AC3E}">
        <p14:creationId xmlns:p14="http://schemas.microsoft.com/office/powerpoint/2010/main" val="42117621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B2C0092-0E02-F50B-AEB8-7B2EC2BB45CE}"/>
              </a:ext>
            </a:extLst>
          </p:cNvPr>
          <p:cNvPicPr>
            <a:picLocks noChangeAspect="1"/>
          </p:cNvPicPr>
          <p:nvPr/>
        </p:nvPicPr>
        <p:blipFill rotWithShape="1">
          <a:blip r:embed="rId2"/>
          <a:srcRect b="13615"/>
          <a:stretch/>
        </p:blipFill>
        <p:spPr>
          <a:xfrm>
            <a:off x="1198946" y="457200"/>
            <a:ext cx="9794108" cy="5943600"/>
          </a:xfrm>
          <a:prstGeom prst="rect">
            <a:avLst/>
          </a:prstGeom>
        </p:spPr>
      </p:pic>
    </p:spTree>
    <p:extLst>
      <p:ext uri="{BB962C8B-B14F-4D97-AF65-F5344CB8AC3E}">
        <p14:creationId xmlns:p14="http://schemas.microsoft.com/office/powerpoint/2010/main" val="5343658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AC93FF-129A-43B4-9F10-ECDDE93E1B48}"/>
              </a:ext>
            </a:extLst>
          </p:cNvPr>
          <p:cNvSpPr>
            <a:spLocks noChangeArrowheads="1"/>
          </p:cNvSpPr>
          <p:nvPr/>
        </p:nvSpPr>
        <p:spPr bwMode="auto">
          <a:xfrm>
            <a:off x="1814380" y="187830"/>
            <a:ext cx="10093139"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MKE/WANTED PERSON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CMC/05 - VIOLENT TENDENCIES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EXL/2 - LIMITED EXTRADITION SEE MIS FIELD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ORI/SC0100100 NAM/HIDEN,BEN N SEX/M RAC/W POB/NC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DOB/19821027 HGT/602 WGT/200 EYE/BLU HAI/BR0 CTZ/US SKN/MED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SMT/TAT UR ARM OLN/987654321 OLS/NC OLY/2021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OFF/OPIUM OR DERIV - SELL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DOW/20190213 OCA/TESTREC0213 NOA/N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MIS/KN0WN T0 ASSAULT LAW ENF0RCEMENT TAT UR ARM HEART EXTR 0NLY NC </a:t>
            </a:r>
            <a:r>
              <a:rPr lang="en-US" altLang="en-US" sz="1800">
                <a:latin typeface="Lucida Console" panose="020B0609040504020204" pitchFamily="49" charset="0"/>
              </a:rPr>
              <a:t>S</a:t>
            </a:r>
            <a:r>
              <a:rPr kumimoji="0" lang="en-US" altLang="en-US" sz="1800" i="0" u="none" strike="noStrike" cap="none" normalizeH="0" baseline="0">
                <a:ln>
                  <a:noFill/>
                </a:ln>
                <a:effectLst/>
                <a:latin typeface="Lucida Console" panose="020B0609040504020204" pitchFamily="49" charset="0"/>
              </a:rPr>
              <a:t>C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DNA/N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ORI IS CHARLESTON POLICE DEPARTMENT SC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AKA/LABEOUF,SHIA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SMT/TAT UL ARM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IMN/I065235215 IMT/M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a:ln>
                  <a:noFill/>
                </a:ln>
                <a:effectLst/>
                <a:latin typeface="Lucida Console" panose="020B0609040504020204" pitchFamily="49" charset="0"/>
              </a:rPr>
              <a:t>NIC/W786061898 DTE/20190213 1348 EST DLU/20190213 1352 EST IMR/MUGSHOT IMAGE</a:t>
            </a:r>
            <a:br>
              <a:rPr kumimoji="0" lang="en-US" altLang="en-US" sz="1800" i="0" u="none" strike="noStrike" cap="none" normalizeH="0" baseline="0">
                <a:ln>
                  <a:noFill/>
                </a:ln>
                <a:effectLst/>
                <a:latin typeface="Lucida Console" panose="020B0609040504020204" pitchFamily="49" charset="0"/>
              </a:rPr>
            </a:br>
            <a:br>
              <a:rPr kumimoji="0" lang="en-US" altLang="en-US" sz="1800" i="0" u="none" strike="noStrike" cap="none" normalizeH="0" baseline="0">
                <a:ln>
                  <a:noFill/>
                </a:ln>
                <a:effectLst/>
                <a:latin typeface="Lucida Console" panose="020B0609040504020204" pitchFamily="49" charset="0"/>
              </a:rPr>
            </a:br>
            <a:endParaRPr kumimoji="0" lang="en-US" altLang="en-US" sz="1800" i="0" u="none" strike="noStrike" cap="none" normalizeH="0" baseline="0">
              <a:ln>
                <a:noFill/>
              </a:ln>
              <a:effectLst/>
              <a:latin typeface="Lucida Console" panose="020B0609040504020204" pitchFamily="49" charset="0"/>
            </a:endParaRPr>
          </a:p>
        </p:txBody>
      </p:sp>
      <p:pic>
        <p:nvPicPr>
          <p:cNvPr id="3" name="Picture 2">
            <a:extLst>
              <a:ext uri="{FF2B5EF4-FFF2-40B4-BE49-F238E27FC236}">
                <a16:creationId xmlns:a16="http://schemas.microsoft.com/office/drawing/2014/main" id="{2AC613E7-09C7-885F-303C-EBCCD77D32EF}"/>
              </a:ext>
            </a:extLst>
          </p:cNvPr>
          <p:cNvPicPr>
            <a:picLocks noChangeAspect="1"/>
          </p:cNvPicPr>
          <p:nvPr/>
        </p:nvPicPr>
        <p:blipFill>
          <a:blip r:embed="rId2"/>
          <a:stretch>
            <a:fillRect/>
          </a:stretch>
        </p:blipFill>
        <p:spPr>
          <a:xfrm>
            <a:off x="1929861" y="4619761"/>
            <a:ext cx="1584042" cy="2050409"/>
          </a:xfrm>
          <a:prstGeom prst="rect">
            <a:avLst/>
          </a:prstGeom>
        </p:spPr>
      </p:pic>
    </p:spTree>
    <p:extLst>
      <p:ext uri="{BB962C8B-B14F-4D97-AF65-F5344CB8AC3E}">
        <p14:creationId xmlns:p14="http://schemas.microsoft.com/office/powerpoint/2010/main" val="17861373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omputer&#10;&#10;Description automatically generated">
            <a:extLst>
              <a:ext uri="{FF2B5EF4-FFF2-40B4-BE49-F238E27FC236}">
                <a16:creationId xmlns:a16="http://schemas.microsoft.com/office/drawing/2014/main" id="{BC3CD460-3755-4B23-623E-2DA78973DB8F}"/>
              </a:ext>
            </a:extLst>
          </p:cNvPr>
          <p:cNvPicPr>
            <a:picLocks noChangeAspect="1"/>
          </p:cNvPicPr>
          <p:nvPr/>
        </p:nvPicPr>
        <p:blipFill rotWithShape="1">
          <a:blip r:embed="rId2"/>
          <a:srcRect l="22757" t="10585" r="22973" b="38511"/>
          <a:stretch/>
        </p:blipFill>
        <p:spPr>
          <a:xfrm>
            <a:off x="616810" y="457200"/>
            <a:ext cx="10958380" cy="5943600"/>
          </a:xfrm>
          <a:prstGeom prst="rect">
            <a:avLst/>
          </a:prstGeom>
        </p:spPr>
      </p:pic>
    </p:spTree>
    <p:extLst>
      <p:ext uri="{BB962C8B-B14F-4D97-AF65-F5344CB8AC3E}">
        <p14:creationId xmlns:p14="http://schemas.microsoft.com/office/powerpoint/2010/main" val="6975263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2278DA-7795-ECF7-F969-EBDF01559A95}"/>
              </a:ext>
            </a:extLst>
          </p:cNvPr>
          <p:cNvPicPr>
            <a:picLocks noChangeAspect="1"/>
          </p:cNvPicPr>
          <p:nvPr/>
        </p:nvPicPr>
        <p:blipFill>
          <a:blip r:embed="rId2"/>
          <a:stretch>
            <a:fillRect/>
          </a:stretch>
        </p:blipFill>
        <p:spPr>
          <a:xfrm>
            <a:off x="2425136" y="122550"/>
            <a:ext cx="8496864" cy="6422047"/>
          </a:xfrm>
          <a:prstGeom prst="rect">
            <a:avLst/>
          </a:prstGeom>
        </p:spPr>
      </p:pic>
    </p:spTree>
    <p:extLst>
      <p:ext uri="{BB962C8B-B14F-4D97-AF65-F5344CB8AC3E}">
        <p14:creationId xmlns:p14="http://schemas.microsoft.com/office/powerpoint/2010/main" val="23413673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014B-350F-58F0-BA9B-D963D9782B01}"/>
              </a:ext>
            </a:extLst>
          </p:cNvPr>
          <p:cNvSpPr>
            <a:spLocks noGrp="1"/>
          </p:cNvSpPr>
          <p:nvPr>
            <p:ph type="title"/>
          </p:nvPr>
        </p:nvSpPr>
        <p:spPr>
          <a:xfrm>
            <a:off x="223520" y="788016"/>
            <a:ext cx="3942080" cy="3621424"/>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defTabSz="914400">
              <a:lnSpc>
                <a:spcPct val="90000"/>
              </a:lnSpc>
              <a:spcBef>
                <a:spcPct val="0"/>
              </a:spcBef>
            </a:pPr>
            <a:r>
              <a:rPr lang="en-US" sz="3600" b="1" kern="1200">
                <a:solidFill>
                  <a:schemeClr val="bg1"/>
                </a:solidFill>
                <a:latin typeface="+mj-lt"/>
                <a:ea typeface="+mj-ea"/>
                <a:cs typeface="+mj-cs"/>
              </a:rPr>
              <a:t>Hit</a:t>
            </a:r>
            <a:br>
              <a:rPr lang="en-US" sz="3600" b="1" kern="1200">
                <a:solidFill>
                  <a:schemeClr val="bg1"/>
                </a:solidFill>
                <a:latin typeface="+mj-lt"/>
                <a:ea typeface="+mj-ea"/>
                <a:cs typeface="+mj-cs"/>
              </a:rPr>
            </a:br>
            <a:r>
              <a:rPr lang="en-US" sz="3600" b="1" kern="1200">
                <a:solidFill>
                  <a:schemeClr val="bg1"/>
                </a:solidFill>
                <a:latin typeface="+mj-lt"/>
                <a:ea typeface="+mj-ea"/>
                <a:cs typeface="+mj-cs"/>
              </a:rPr>
              <a:t>Confirmation</a:t>
            </a:r>
            <a:br>
              <a:rPr lang="en-US" sz="3600" b="1" kern="1200">
                <a:solidFill>
                  <a:schemeClr val="bg1"/>
                </a:solidFill>
                <a:latin typeface="+mj-lt"/>
                <a:ea typeface="+mj-ea"/>
                <a:cs typeface="+mj-cs"/>
              </a:rPr>
            </a:br>
            <a:r>
              <a:rPr lang="en-US" sz="3600" b="1" kern="1200">
                <a:solidFill>
                  <a:schemeClr val="bg1"/>
                </a:solidFill>
                <a:latin typeface="+mj-lt"/>
                <a:ea typeface="+mj-ea"/>
                <a:cs typeface="+mj-cs"/>
              </a:rPr>
              <a:t>REQUEST</a:t>
            </a:r>
          </a:p>
        </p:txBody>
      </p:sp>
      <p:sp>
        <p:nvSpPr>
          <p:cNvPr id="11" name="TextBox 10">
            <a:extLst>
              <a:ext uri="{FF2B5EF4-FFF2-40B4-BE49-F238E27FC236}">
                <a16:creationId xmlns:a16="http://schemas.microsoft.com/office/drawing/2014/main" id="{6967B63A-6A7A-55F6-4757-F19668C9E88A}"/>
              </a:ext>
            </a:extLst>
          </p:cNvPr>
          <p:cNvSpPr txBox="1"/>
          <p:nvPr/>
        </p:nvSpPr>
        <p:spPr>
          <a:xfrm>
            <a:off x="4561255" y="788015"/>
            <a:ext cx="5348177" cy="461665"/>
          </a:xfrm>
          <a:prstGeom prst="rect">
            <a:avLst/>
          </a:prstGeom>
          <a:solidFill>
            <a:schemeClr val="tx1"/>
          </a:solidFill>
        </p:spPr>
        <p:txBody>
          <a:bodyPr wrap="square" rtlCol="0">
            <a:spAutoFit/>
          </a:bodyPr>
          <a:lstStyle/>
          <a:p>
            <a:pPr algn="ctr"/>
            <a:r>
              <a:rPr lang="en-US" sz="2400" b="1">
                <a:solidFill>
                  <a:schemeClr val="bg1"/>
                </a:solidFill>
              </a:rPr>
              <a:t>Received by entering agency</a:t>
            </a:r>
          </a:p>
        </p:txBody>
      </p:sp>
      <p:sp>
        <p:nvSpPr>
          <p:cNvPr id="3" name="TextBox 2">
            <a:extLst>
              <a:ext uri="{FF2B5EF4-FFF2-40B4-BE49-F238E27FC236}">
                <a16:creationId xmlns:a16="http://schemas.microsoft.com/office/drawing/2014/main" id="{37AA6B6B-CCDF-A22F-C46D-B52F1336AF97}"/>
              </a:ext>
            </a:extLst>
          </p:cNvPr>
          <p:cNvSpPr txBox="1"/>
          <p:nvPr/>
        </p:nvSpPr>
        <p:spPr>
          <a:xfrm>
            <a:off x="4149775" y="1667897"/>
            <a:ext cx="11519313" cy="4527714"/>
          </a:xfrm>
          <a:prstGeom prst="rect">
            <a:avLst/>
          </a:prstGeom>
          <a:noFill/>
        </p:spPr>
        <p:txBody>
          <a:bodyPr wrap="square">
            <a:spAutoFit/>
          </a:bodyPr>
          <a:lstStyle/>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****HIT CONFIRMATION REQUEST - FIRST NOTICE****</a:t>
            </a:r>
          </a:p>
          <a:p>
            <a:pPr marL="0" indent="0" eaLnBrk="1" hangingPunct="1">
              <a:lnSpc>
                <a:spcPct val="80000"/>
              </a:lnSpc>
              <a:spcBef>
                <a:spcPct val="0"/>
              </a:spcBef>
              <a:buClr>
                <a:srgbClr val="000000"/>
              </a:buClr>
              <a:buNone/>
            </a:pPr>
            <a:r>
              <a:rPr lang="en-US" altLang="en-US" sz="2000">
                <a:latin typeface="Lucida Console" panose="020B0609040504020204" pitchFamily="49" charset="0"/>
                <a:cs typeface="Tahoma" pitchFamily="34" charset="0"/>
              </a:rPr>
              <a:t>		****RESPONSE PRIORITY :URGENT!-</a:t>
            </a:r>
          </a:p>
          <a:p>
            <a:pPr marL="0" indent="0" eaLnBrk="1" hangingPunct="1">
              <a:lnSpc>
                <a:spcPct val="80000"/>
              </a:lnSpc>
              <a:spcBef>
                <a:spcPct val="0"/>
              </a:spcBef>
              <a:buClr>
                <a:srgbClr val="000000"/>
              </a:buClr>
              <a:buNone/>
            </a:pPr>
            <a:r>
              <a:rPr lang="en-US" altLang="en-US" sz="2000">
                <a:latin typeface="Lucida Console" panose="020B0609040504020204" pitchFamily="49" charset="0"/>
                <a:cs typeface="Tahoma" pitchFamily="34" charset="0"/>
              </a:rPr>
              <a:t>		RESPOND WITHIN 10 MINUTES****</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OCA/TESTREC0213. NIC/W786061898.</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**WANTED PERSON**        </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NAM/HIDEN,BEN N .DOB/19820327.SEX/M.</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NAME OF REQUESTER: SGT. JAMES GRAY</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AGENCY NAME: SANFORD PD</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PHONE: (919) 775-8268  EXT:228</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FAX: (919) 775-8222</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REMARKS: HAVE SUBJ STOPPED FOR TRAFFIC VIOL </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NEED IMMEDIATE RESPONSE</a:t>
            </a:r>
          </a:p>
        </p:txBody>
      </p:sp>
    </p:spTree>
    <p:extLst>
      <p:ext uri="{BB962C8B-B14F-4D97-AF65-F5344CB8AC3E}">
        <p14:creationId xmlns:p14="http://schemas.microsoft.com/office/powerpoint/2010/main" val="35208491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570EA1-6456-0EBD-BB8B-3761132FC485}"/>
              </a:ext>
            </a:extLst>
          </p:cNvPr>
          <p:cNvPicPr>
            <a:picLocks noChangeAspect="1"/>
          </p:cNvPicPr>
          <p:nvPr/>
        </p:nvPicPr>
        <p:blipFill>
          <a:blip r:embed="rId2"/>
          <a:stretch>
            <a:fillRect/>
          </a:stretch>
        </p:blipFill>
        <p:spPr>
          <a:xfrm>
            <a:off x="2390293" y="241419"/>
            <a:ext cx="9090507" cy="6375161"/>
          </a:xfrm>
          <a:prstGeom prst="rect">
            <a:avLst/>
          </a:prstGeom>
        </p:spPr>
      </p:pic>
    </p:spTree>
    <p:extLst>
      <p:ext uri="{BB962C8B-B14F-4D97-AF65-F5344CB8AC3E}">
        <p14:creationId xmlns:p14="http://schemas.microsoft.com/office/powerpoint/2010/main" val="18358944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014B-350F-58F0-BA9B-D963D9782B01}"/>
              </a:ext>
            </a:extLst>
          </p:cNvPr>
          <p:cNvSpPr>
            <a:spLocks noGrp="1"/>
          </p:cNvSpPr>
          <p:nvPr>
            <p:ph type="title"/>
          </p:nvPr>
        </p:nvSpPr>
        <p:spPr>
          <a:xfrm>
            <a:off x="223520" y="788016"/>
            <a:ext cx="3942080" cy="3621424"/>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defTabSz="914400">
              <a:lnSpc>
                <a:spcPct val="90000"/>
              </a:lnSpc>
              <a:spcBef>
                <a:spcPct val="0"/>
              </a:spcBef>
            </a:pPr>
            <a:r>
              <a:rPr lang="en-US" sz="3600" b="1" kern="1200">
                <a:solidFill>
                  <a:schemeClr val="bg1"/>
                </a:solidFill>
                <a:latin typeface="+mj-lt"/>
                <a:ea typeface="+mj-ea"/>
                <a:cs typeface="+mj-cs"/>
              </a:rPr>
              <a:t>Hit</a:t>
            </a:r>
            <a:br>
              <a:rPr lang="en-US" sz="3600" b="1" kern="1200">
                <a:solidFill>
                  <a:schemeClr val="bg1"/>
                </a:solidFill>
                <a:latin typeface="+mj-lt"/>
                <a:ea typeface="+mj-ea"/>
                <a:cs typeface="+mj-cs"/>
              </a:rPr>
            </a:br>
            <a:r>
              <a:rPr lang="en-US" sz="3600" b="1" kern="1200">
                <a:solidFill>
                  <a:schemeClr val="bg1"/>
                </a:solidFill>
                <a:latin typeface="+mj-lt"/>
                <a:ea typeface="+mj-ea"/>
                <a:cs typeface="+mj-cs"/>
              </a:rPr>
              <a:t>Confirmation</a:t>
            </a:r>
            <a:br>
              <a:rPr lang="en-US" sz="3600" b="1" kern="1200">
                <a:solidFill>
                  <a:schemeClr val="bg1"/>
                </a:solidFill>
                <a:latin typeface="+mj-lt"/>
                <a:ea typeface="+mj-ea"/>
                <a:cs typeface="+mj-cs"/>
              </a:rPr>
            </a:br>
            <a:r>
              <a:rPr lang="en-US" sz="3600" b="1" kern="1200">
                <a:solidFill>
                  <a:schemeClr val="bg1"/>
                </a:solidFill>
                <a:latin typeface="+mj-lt"/>
                <a:ea typeface="+mj-ea"/>
                <a:cs typeface="+mj-cs"/>
              </a:rPr>
              <a:t>RESPONSE</a:t>
            </a:r>
          </a:p>
        </p:txBody>
      </p:sp>
      <p:sp>
        <p:nvSpPr>
          <p:cNvPr id="10" name="TextBox 9">
            <a:extLst>
              <a:ext uri="{FF2B5EF4-FFF2-40B4-BE49-F238E27FC236}">
                <a16:creationId xmlns:a16="http://schemas.microsoft.com/office/drawing/2014/main" id="{009DC6BA-9177-92EA-0F49-37F432488AA3}"/>
              </a:ext>
            </a:extLst>
          </p:cNvPr>
          <p:cNvSpPr txBox="1"/>
          <p:nvPr/>
        </p:nvSpPr>
        <p:spPr>
          <a:xfrm>
            <a:off x="4561255" y="1455414"/>
            <a:ext cx="6787465" cy="4527714"/>
          </a:xfrm>
          <a:prstGeom prst="rect">
            <a:avLst/>
          </a:prstGeom>
          <a:noFill/>
        </p:spPr>
        <p:txBody>
          <a:bodyPr wrap="square">
            <a:spAutoFit/>
          </a:bodyPr>
          <a:lstStyle/>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 </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****HIT CONFIRMATION RESPONSE****</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THE RECORD BELOW:IS CONFIRMED.</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OCA/TESTREC0213  NIC/ W786061898</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**WANTED PERSON**        </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NAM/HIDEN,BEN N DOB/19820327 SEX/M</a:t>
            </a:r>
          </a:p>
          <a:p>
            <a:pPr eaLnBrk="1" hangingPunct="1">
              <a:lnSpc>
                <a:spcPct val="80000"/>
              </a:lnSpc>
              <a:spcBef>
                <a:spcPct val="0"/>
              </a:spcBef>
              <a:buClr>
                <a:srgbClr val="000000"/>
              </a:buClr>
              <a:buFont typeface="Monotype Sorts"/>
              <a:buChar char=" "/>
            </a:pP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NAME OF CONFIRMER: LT PITT</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CONFIRMING AGENCY: CHARLESTON PD</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PHONE: </a:t>
            </a:r>
            <a:r>
              <a:rPr lang="en-US" altLang="en-US" sz="2000">
                <a:latin typeface="Lucida Console" panose="020B0609040504020204" pitchFamily="49" charset="0"/>
                <a:cs typeface="Tahoma" pitchFamily="34" charset="0"/>
                <a:sym typeface="Wingdings" panose="05000000000000000000" pitchFamily="2" charset="2"/>
              </a:rPr>
              <a:t>(843) 222-1212</a:t>
            </a:r>
            <a:endParaRPr lang="en-US" altLang="en-US" sz="2000">
              <a:latin typeface="Lucida Console" panose="020B0609040504020204" pitchFamily="49" charset="0"/>
              <a:cs typeface="Tahoma" pitchFamily="34" charset="0"/>
            </a:endParaRP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REMARKS: ACTIVE WARRANT ON FILE </a:t>
            </a:r>
          </a:p>
          <a:p>
            <a:pPr eaLnBrk="1" hangingPunct="1">
              <a:lnSpc>
                <a:spcPct val="80000"/>
              </a:lnSpc>
              <a:spcBef>
                <a:spcPct val="0"/>
              </a:spcBef>
              <a:buClr>
                <a:srgbClr val="000000"/>
              </a:buClr>
              <a:buFont typeface="Monotype Sorts"/>
              <a:buChar char=" "/>
            </a:pPr>
            <a:r>
              <a:rPr lang="en-US" altLang="en-US" sz="2000">
                <a:latin typeface="Lucida Console" panose="020B0609040504020204" pitchFamily="49" charset="0"/>
                <a:cs typeface="Tahoma" pitchFamily="34" charset="0"/>
              </a:rPr>
              <a:t>LT PITT WILL CONTACT BY PHONE</a:t>
            </a:r>
          </a:p>
        </p:txBody>
      </p:sp>
      <p:sp>
        <p:nvSpPr>
          <p:cNvPr id="11" name="TextBox 10">
            <a:extLst>
              <a:ext uri="{FF2B5EF4-FFF2-40B4-BE49-F238E27FC236}">
                <a16:creationId xmlns:a16="http://schemas.microsoft.com/office/drawing/2014/main" id="{6967B63A-6A7A-55F6-4757-F19668C9E88A}"/>
              </a:ext>
            </a:extLst>
          </p:cNvPr>
          <p:cNvSpPr txBox="1"/>
          <p:nvPr/>
        </p:nvSpPr>
        <p:spPr>
          <a:xfrm>
            <a:off x="4561255" y="788015"/>
            <a:ext cx="5348177" cy="461665"/>
          </a:xfrm>
          <a:prstGeom prst="rect">
            <a:avLst/>
          </a:prstGeom>
          <a:solidFill>
            <a:schemeClr val="tx1"/>
          </a:solidFill>
        </p:spPr>
        <p:txBody>
          <a:bodyPr wrap="square" rtlCol="0">
            <a:spAutoFit/>
          </a:bodyPr>
          <a:lstStyle/>
          <a:p>
            <a:pPr algn="ctr"/>
            <a:r>
              <a:rPr lang="en-US" sz="2400" b="1">
                <a:solidFill>
                  <a:schemeClr val="bg1"/>
                </a:solidFill>
              </a:rPr>
              <a:t>Received by inquiring agency</a:t>
            </a:r>
          </a:p>
        </p:txBody>
      </p:sp>
    </p:spTree>
    <p:extLst>
      <p:ext uri="{BB962C8B-B14F-4D97-AF65-F5344CB8AC3E}">
        <p14:creationId xmlns:p14="http://schemas.microsoft.com/office/powerpoint/2010/main" val="26705604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014B-350F-58F0-BA9B-D963D9782B01}"/>
              </a:ext>
            </a:extLst>
          </p:cNvPr>
          <p:cNvSpPr>
            <a:spLocks noGrp="1"/>
          </p:cNvSpPr>
          <p:nvPr>
            <p:ph type="title"/>
          </p:nvPr>
        </p:nvSpPr>
        <p:spPr>
          <a:xfrm>
            <a:off x="223520" y="788016"/>
            <a:ext cx="3942080" cy="3621424"/>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defTabSz="914400">
              <a:lnSpc>
                <a:spcPct val="90000"/>
              </a:lnSpc>
              <a:spcBef>
                <a:spcPct val="0"/>
              </a:spcBef>
            </a:pPr>
            <a:r>
              <a:rPr lang="en-US" b="1" kern="1200">
                <a:solidFill>
                  <a:schemeClr val="bg1"/>
                </a:solidFill>
                <a:latin typeface="+mj-lt"/>
                <a:ea typeface="+mj-ea"/>
                <a:cs typeface="+mj-cs"/>
              </a:rPr>
              <a:t>LOCATE</a:t>
            </a:r>
          </a:p>
        </p:txBody>
      </p:sp>
      <p:sp>
        <p:nvSpPr>
          <p:cNvPr id="11" name="TextBox 10">
            <a:extLst>
              <a:ext uri="{FF2B5EF4-FFF2-40B4-BE49-F238E27FC236}">
                <a16:creationId xmlns:a16="http://schemas.microsoft.com/office/drawing/2014/main" id="{6967B63A-6A7A-55F6-4757-F19668C9E88A}"/>
              </a:ext>
            </a:extLst>
          </p:cNvPr>
          <p:cNvSpPr txBox="1"/>
          <p:nvPr/>
        </p:nvSpPr>
        <p:spPr>
          <a:xfrm>
            <a:off x="5179093" y="788016"/>
            <a:ext cx="5348177" cy="461665"/>
          </a:xfrm>
          <a:prstGeom prst="rect">
            <a:avLst/>
          </a:prstGeom>
          <a:solidFill>
            <a:schemeClr val="tx1"/>
          </a:solidFill>
        </p:spPr>
        <p:txBody>
          <a:bodyPr wrap="square" rtlCol="0">
            <a:spAutoFit/>
          </a:bodyPr>
          <a:lstStyle/>
          <a:p>
            <a:pPr algn="ctr"/>
            <a:r>
              <a:rPr lang="en-US" sz="2400" b="1">
                <a:solidFill>
                  <a:schemeClr val="bg1"/>
                </a:solidFill>
              </a:rPr>
              <a:t>SENT BY LOCATING AGENCY</a:t>
            </a:r>
          </a:p>
        </p:txBody>
      </p:sp>
      <p:pic>
        <p:nvPicPr>
          <p:cNvPr id="4" name="Picture 3">
            <a:extLst>
              <a:ext uri="{FF2B5EF4-FFF2-40B4-BE49-F238E27FC236}">
                <a16:creationId xmlns:a16="http://schemas.microsoft.com/office/drawing/2014/main" id="{37D91920-A53B-5CD5-C4CC-654A8FAE3C2D}"/>
              </a:ext>
            </a:extLst>
          </p:cNvPr>
          <p:cNvPicPr>
            <a:picLocks noChangeAspect="1"/>
          </p:cNvPicPr>
          <p:nvPr/>
        </p:nvPicPr>
        <p:blipFill>
          <a:blip r:embed="rId3"/>
          <a:stretch>
            <a:fillRect/>
          </a:stretch>
        </p:blipFill>
        <p:spPr>
          <a:xfrm>
            <a:off x="3669489" y="1458569"/>
            <a:ext cx="8118474" cy="5189365"/>
          </a:xfrm>
          <a:prstGeom prst="rect">
            <a:avLst/>
          </a:prstGeom>
        </p:spPr>
      </p:pic>
    </p:spTree>
    <p:extLst>
      <p:ext uri="{BB962C8B-B14F-4D97-AF65-F5344CB8AC3E}">
        <p14:creationId xmlns:p14="http://schemas.microsoft.com/office/powerpoint/2010/main" val="36457308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5DBCB5-9CB3-4E26-AB3A-E8E0B28287DA}"/>
              </a:ext>
            </a:extLst>
          </p:cNvPr>
          <p:cNvPicPr>
            <a:picLocks noChangeAspect="1"/>
          </p:cNvPicPr>
          <p:nvPr/>
        </p:nvPicPr>
        <p:blipFill>
          <a:blip r:embed="rId2">
            <a:extLst>
              <a:ext uri="{28A0092B-C50C-407E-A947-70E740481C1C}">
                <a14:useLocalDpi xmlns:a14="http://schemas.microsoft.com/office/drawing/2010/main" val="0"/>
              </a:ext>
            </a:extLst>
          </a:blip>
          <a:srcRect l="7920" r="7920"/>
          <a:stretch/>
        </p:blipFill>
        <p:spPr>
          <a:xfrm>
            <a:off x="20" y="0"/>
            <a:ext cx="12191980" cy="6856718"/>
          </a:xfrm>
          <a:prstGeom prst="rect">
            <a:avLst/>
          </a:prstGeom>
        </p:spPr>
      </p:pic>
      <p:sp>
        <p:nvSpPr>
          <p:cNvPr id="4" name="TextBox 3">
            <a:extLst>
              <a:ext uri="{FF2B5EF4-FFF2-40B4-BE49-F238E27FC236}">
                <a16:creationId xmlns:a16="http://schemas.microsoft.com/office/drawing/2014/main" id="{34CF2326-F3A0-5C10-DF4D-CA29837E62D8}"/>
              </a:ext>
            </a:extLst>
          </p:cNvPr>
          <p:cNvSpPr txBox="1"/>
          <p:nvPr/>
        </p:nvSpPr>
        <p:spPr>
          <a:xfrm>
            <a:off x="6910363" y="488127"/>
            <a:ext cx="4460240" cy="2554545"/>
          </a:xfrm>
          <a:prstGeom prst="rect">
            <a:avLst/>
          </a:prstGeom>
          <a:noFill/>
        </p:spPr>
        <p:txBody>
          <a:bodyPr wrap="square" rtlCol="0">
            <a:spAutoFit/>
          </a:bodyPr>
          <a:lstStyle/>
          <a:p>
            <a:pPr algn="ctr"/>
            <a:r>
              <a:rPr lang="en-US" sz="4000" b="1" dirty="0">
                <a:solidFill>
                  <a:schemeClr val="bg1"/>
                </a:solidFill>
                <a:latin typeface="Amasis MT Pro Black" panose="02040A04050005020304" pitchFamily="18" charset="0"/>
              </a:rPr>
              <a:t>NCIC/</a:t>
            </a:r>
            <a:r>
              <a:rPr lang="en-US" sz="4000" b="1" dirty="0" err="1">
                <a:solidFill>
                  <a:schemeClr val="bg1"/>
                </a:solidFill>
                <a:latin typeface="Amasis MT Pro Black" panose="02040A04050005020304" pitchFamily="18" charset="0"/>
              </a:rPr>
              <a:t>DCIN</a:t>
            </a:r>
            <a:r>
              <a:rPr lang="en-US" sz="4000" b="1" dirty="0">
                <a:solidFill>
                  <a:schemeClr val="bg1"/>
                </a:solidFill>
                <a:latin typeface="Amasis MT Pro Black" panose="02040A04050005020304" pitchFamily="18" charset="0"/>
              </a:rPr>
              <a:t> Files Review</a:t>
            </a:r>
          </a:p>
          <a:p>
            <a:pPr algn="ctr"/>
            <a:endParaRPr lang="en-US" sz="4000" b="1" dirty="0">
              <a:solidFill>
                <a:schemeClr val="bg1"/>
              </a:solidFill>
              <a:latin typeface="Amasis MT Pro Black" panose="02040A04050005020304" pitchFamily="18" charset="0"/>
            </a:endParaRPr>
          </a:p>
          <a:p>
            <a:pPr algn="ctr"/>
            <a:r>
              <a:rPr lang="en-US" sz="4000" b="1" dirty="0">
                <a:solidFill>
                  <a:schemeClr val="bg1"/>
                </a:solidFill>
                <a:latin typeface="Amasis MT Pro Black" panose="02040A04050005020304" pitchFamily="18" charset="0"/>
              </a:rPr>
              <a:t>Page 32</a:t>
            </a:r>
          </a:p>
        </p:txBody>
      </p:sp>
    </p:spTree>
    <p:extLst>
      <p:ext uri="{BB962C8B-B14F-4D97-AF65-F5344CB8AC3E}">
        <p14:creationId xmlns:p14="http://schemas.microsoft.com/office/powerpoint/2010/main" val="1977637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5A5C4A-54FD-C2A5-E201-4FB9703F7B5D}"/>
              </a:ext>
            </a:extLst>
          </p:cNvPr>
          <p:cNvSpPr>
            <a:spLocks noGrp="1"/>
          </p:cNvSpPr>
          <p:nvPr>
            <p:ph type="title"/>
          </p:nvPr>
        </p:nvSpPr>
        <p:spPr>
          <a:xfrm>
            <a:off x="826396" y="586855"/>
            <a:ext cx="4230100" cy="3387497"/>
          </a:xfrm>
        </p:spPr>
        <p:txBody>
          <a:bodyPr anchor="b">
            <a:normAutofit/>
          </a:bodyPr>
          <a:lstStyle/>
          <a:p>
            <a:pPr algn="r"/>
            <a:r>
              <a:rPr lang="en-US" sz="4400" b="1">
                <a:solidFill>
                  <a:srgbClr val="FFFFFF"/>
                </a:solidFill>
              </a:rPr>
              <a:t>NCIC/DCI Files Review</a:t>
            </a:r>
            <a:br>
              <a:rPr lang="en-US" sz="4400" b="1">
                <a:solidFill>
                  <a:srgbClr val="FFFFFF"/>
                </a:solidFill>
              </a:rPr>
            </a:br>
            <a:r>
              <a:rPr lang="en-US" sz="4400" b="1">
                <a:solidFill>
                  <a:srgbClr val="FFFFFF"/>
                </a:solidFill>
              </a:rPr>
              <a:t>ANSWERS</a:t>
            </a:r>
          </a:p>
        </p:txBody>
      </p:sp>
      <p:sp>
        <p:nvSpPr>
          <p:cNvPr id="3" name="Content Placeholder 2">
            <a:extLst>
              <a:ext uri="{FF2B5EF4-FFF2-40B4-BE49-F238E27FC236}">
                <a16:creationId xmlns:a16="http://schemas.microsoft.com/office/drawing/2014/main" id="{EA45FBC7-61A3-A7BC-7ED4-82D2731A7C08}"/>
              </a:ext>
            </a:extLst>
          </p:cNvPr>
          <p:cNvSpPr>
            <a:spLocks noGrp="1"/>
          </p:cNvSpPr>
          <p:nvPr>
            <p:ph idx="1"/>
          </p:nvPr>
        </p:nvSpPr>
        <p:spPr>
          <a:xfrm>
            <a:off x="5994964" y="649480"/>
            <a:ext cx="6077062" cy="5546047"/>
          </a:xfrm>
        </p:spPr>
        <p:txBody>
          <a:bodyPr anchor="ctr">
            <a:normAutofit/>
          </a:bodyPr>
          <a:lstStyle/>
          <a:p>
            <a:pPr marL="457200" indent="-457200">
              <a:buAutoNum type="arabicPeriod"/>
            </a:pPr>
            <a:r>
              <a:rPr lang="en-US" sz="3200"/>
              <a:t> d. Any of the above</a:t>
            </a:r>
          </a:p>
          <a:p>
            <a:pPr marL="457200" indent="-457200">
              <a:buAutoNum type="arabicPeriod"/>
            </a:pPr>
            <a:r>
              <a:rPr lang="en-US" sz="3200"/>
              <a:t> d. Any of the above</a:t>
            </a:r>
          </a:p>
          <a:p>
            <a:pPr marL="457200" indent="-457200">
              <a:buAutoNum type="arabicPeriod"/>
            </a:pPr>
            <a:r>
              <a:rPr lang="en-US" sz="3200"/>
              <a:t> c. Stolen Vehicle</a:t>
            </a:r>
          </a:p>
          <a:p>
            <a:pPr marL="457200" indent="-457200">
              <a:buAutoNum type="arabicPeriod"/>
            </a:pPr>
            <a:r>
              <a:rPr lang="en-US" sz="3200"/>
              <a:t> b. A Serial Number</a:t>
            </a:r>
          </a:p>
          <a:p>
            <a:pPr marL="574675" indent="-574675">
              <a:buAutoNum type="arabicPeriod"/>
              <a:tabLst>
                <a:tab pos="457200" algn="l"/>
              </a:tabLst>
            </a:pPr>
            <a:r>
              <a:rPr lang="en-US" sz="3200"/>
              <a:t>b. Not send a hit confirmation</a:t>
            </a:r>
          </a:p>
          <a:p>
            <a:pPr marL="457200" indent="-457200">
              <a:buAutoNum type="arabicPeriod"/>
            </a:pPr>
            <a:r>
              <a:rPr lang="en-US" sz="3200"/>
              <a:t> c. Blue Alert</a:t>
            </a:r>
          </a:p>
        </p:txBody>
      </p:sp>
      <p:sp>
        <p:nvSpPr>
          <p:cNvPr id="4" name="TextBox 3">
            <a:extLst>
              <a:ext uri="{FF2B5EF4-FFF2-40B4-BE49-F238E27FC236}">
                <a16:creationId xmlns:a16="http://schemas.microsoft.com/office/drawing/2014/main" id="{D12E1225-7CD3-E68C-364E-96D6DAB633D0}"/>
              </a:ext>
            </a:extLst>
          </p:cNvPr>
          <p:cNvSpPr txBox="1"/>
          <p:nvPr/>
        </p:nvSpPr>
        <p:spPr>
          <a:xfrm>
            <a:off x="1585608" y="4980561"/>
            <a:ext cx="2393005" cy="584775"/>
          </a:xfrm>
          <a:prstGeom prst="rect">
            <a:avLst/>
          </a:prstGeom>
          <a:solidFill>
            <a:schemeClr val="bg1"/>
          </a:solidFill>
        </p:spPr>
        <p:txBody>
          <a:bodyPr wrap="square" rtlCol="0">
            <a:spAutoFit/>
          </a:bodyPr>
          <a:lstStyle/>
          <a:p>
            <a:pPr algn="ctr"/>
            <a:r>
              <a:rPr lang="en-US" sz="3200" b="1" dirty="0"/>
              <a:t>Page 32</a:t>
            </a:r>
          </a:p>
        </p:txBody>
      </p:sp>
    </p:spTree>
    <p:extLst>
      <p:ext uri="{BB962C8B-B14F-4D97-AF65-F5344CB8AC3E}">
        <p14:creationId xmlns:p14="http://schemas.microsoft.com/office/powerpoint/2010/main" val="20111287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CD454-4222-76CD-B747-1E20C48A4BF5}"/>
              </a:ext>
            </a:extLst>
          </p:cNvPr>
          <p:cNvSpPr>
            <a:spLocks noGrp="1"/>
          </p:cNvSpPr>
          <p:nvPr>
            <p:ph type="title"/>
          </p:nvPr>
        </p:nvSpPr>
        <p:spPr>
          <a:xfrm>
            <a:off x="793662" y="386930"/>
            <a:ext cx="10066122" cy="1298448"/>
          </a:xfrm>
        </p:spPr>
        <p:txBody>
          <a:bodyPr anchor="b">
            <a:normAutofit/>
          </a:bodyPr>
          <a:lstStyle/>
          <a:p>
            <a:pPr>
              <a:lnSpc>
                <a:spcPct val="90000"/>
              </a:lnSpc>
            </a:pPr>
            <a:r>
              <a:rPr lang="en-US" sz="4100" b="1">
                <a:latin typeface="Tahoma" panose="020B0604030504040204" pitchFamily="34" charset="0"/>
                <a:ea typeface="Tahoma" panose="020B0604030504040204" pitchFamily="34" charset="0"/>
                <a:cs typeface="Tahoma" panose="020B0604030504040204" pitchFamily="34" charset="0"/>
              </a:rPr>
              <a:t>Driver Issuance/History Information</a:t>
            </a:r>
            <a:br>
              <a:rPr lang="en-US" sz="4100" b="1">
                <a:latin typeface="Tahoma" panose="020B0604030504040204" pitchFamily="34" charset="0"/>
                <a:ea typeface="Tahoma" panose="020B0604030504040204" pitchFamily="34" charset="0"/>
                <a:cs typeface="Tahoma" panose="020B0604030504040204" pitchFamily="34" charset="0"/>
              </a:rPr>
            </a:br>
            <a:r>
              <a:rPr lang="en-US" sz="4100" b="1">
                <a:latin typeface="Tahoma" panose="020B0604030504040204" pitchFamily="34" charset="0"/>
                <a:ea typeface="Tahoma" panose="020B0604030504040204" pitchFamily="34" charset="0"/>
                <a:cs typeface="Tahoma" panose="020B0604030504040204" pitchFamily="34" charset="0"/>
              </a:rPr>
              <a:t>NORTH CAROLINA</a:t>
            </a:r>
          </a:p>
        </p:txBody>
      </p:sp>
      <p:sp>
        <p:nvSpPr>
          <p:cNvPr id="30" name="Rectangle 2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F9EC5A-EE35-2312-D14D-29AF610EF51F}"/>
              </a:ext>
            </a:extLst>
          </p:cNvPr>
          <p:cNvSpPr>
            <a:spLocks noGrp="1"/>
          </p:cNvSpPr>
          <p:nvPr>
            <p:ph idx="1"/>
          </p:nvPr>
        </p:nvSpPr>
        <p:spPr>
          <a:xfrm>
            <a:off x="737407" y="1977189"/>
            <a:ext cx="5117871" cy="4349347"/>
          </a:xfrm>
        </p:spPr>
        <p:txBody>
          <a:bodyPr anchor="ctr">
            <a:normAutofit/>
          </a:bodyPr>
          <a:lstStyle/>
          <a:p>
            <a:r>
              <a:rPr lang="en-US" sz="3200">
                <a:latin typeface="Tahoma" panose="020B0604030504040204" pitchFamily="34" charset="0"/>
                <a:ea typeface="Tahoma" panose="020B0604030504040204" pitchFamily="34" charset="0"/>
                <a:cs typeface="Tahoma" panose="020B0604030504040204" pitchFamily="34" charset="0"/>
              </a:rPr>
              <a:t>Query Options:</a:t>
            </a:r>
          </a:p>
          <a:p>
            <a:pPr lvl="1"/>
            <a:r>
              <a:rPr lang="en-US" sz="2800">
                <a:latin typeface="Tahoma" panose="020B0604030504040204" pitchFamily="34" charset="0"/>
                <a:ea typeface="Tahoma" panose="020B0604030504040204" pitchFamily="34" charset="0"/>
                <a:cs typeface="Tahoma" panose="020B0604030504040204" pitchFamily="34" charset="0"/>
              </a:rPr>
              <a:t>Customer ID/OLN</a:t>
            </a:r>
          </a:p>
          <a:p>
            <a:pPr lvl="1"/>
            <a:r>
              <a:rPr lang="en-US" sz="2800">
                <a:latin typeface="Tahoma" panose="020B0604030504040204" pitchFamily="34" charset="0"/>
                <a:ea typeface="Tahoma" panose="020B0604030504040204" pitchFamily="34" charset="0"/>
                <a:cs typeface="Tahoma" panose="020B0604030504040204" pitchFamily="34" charset="0"/>
              </a:rPr>
              <a:t>Name</a:t>
            </a:r>
          </a:p>
          <a:p>
            <a:pPr lvl="2"/>
            <a:r>
              <a:rPr lang="en-US" sz="2600">
                <a:latin typeface="Tahoma" panose="020B0604030504040204" pitchFamily="34" charset="0"/>
                <a:ea typeface="Tahoma" panose="020B0604030504040204" pitchFamily="34" charset="0"/>
                <a:cs typeface="Tahoma" panose="020B0604030504040204" pitchFamily="34" charset="0"/>
              </a:rPr>
              <a:t>Use ‘?’</a:t>
            </a:r>
          </a:p>
          <a:p>
            <a:pPr lvl="1"/>
            <a:endParaRPr lang="en-US" sz="2400">
              <a:latin typeface="Tahoma" panose="020B0604030504040204" pitchFamily="34" charset="0"/>
              <a:ea typeface="Tahoma" panose="020B0604030504040204" pitchFamily="34" charset="0"/>
              <a:cs typeface="Tahoma" panose="020B0604030504040204" pitchFamily="34" charset="0"/>
            </a:endParaRPr>
          </a:p>
          <a:p>
            <a:r>
              <a:rPr lang="en-US" sz="3200">
                <a:latin typeface="Tahoma" panose="020B0604030504040204" pitchFamily="34" charset="0"/>
                <a:ea typeface="Tahoma" panose="020B0604030504040204" pitchFamily="34" charset="0"/>
                <a:cs typeface="Tahoma" panose="020B0604030504040204" pitchFamily="34" charset="0"/>
              </a:rPr>
              <a:t>Single response generates QW</a:t>
            </a:r>
          </a:p>
        </p:txBody>
      </p:sp>
      <p:sp>
        <p:nvSpPr>
          <p:cNvPr id="34" name="Rectangle 33">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a:extLst>
              <a:ext uri="{FF2B5EF4-FFF2-40B4-BE49-F238E27FC236}">
                <a16:creationId xmlns:a16="http://schemas.microsoft.com/office/drawing/2014/main" id="{DAB1254B-AB06-EADF-B098-A8E1BF8DC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847" y="2808515"/>
            <a:ext cx="5106238" cy="329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037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NC Driver’s License</a:t>
            </a:r>
            <a:br>
              <a:rPr lang="en-US" b="1"/>
            </a:br>
            <a:r>
              <a:rPr lang="en-US" b="1"/>
              <a:t>TRANSACTION LOCATION</a:t>
            </a:r>
          </a:p>
        </p:txBody>
      </p:sp>
      <p:pic>
        <p:nvPicPr>
          <p:cNvPr id="4" name="Picture 3">
            <a:extLst>
              <a:ext uri="{FF2B5EF4-FFF2-40B4-BE49-F238E27FC236}">
                <a16:creationId xmlns:a16="http://schemas.microsoft.com/office/drawing/2014/main" id="{59AF5DB6-B17A-93F9-C13B-BEFC7EE40EDD}"/>
              </a:ext>
            </a:extLst>
          </p:cNvPr>
          <p:cNvPicPr>
            <a:picLocks noChangeAspect="1"/>
          </p:cNvPicPr>
          <p:nvPr/>
        </p:nvPicPr>
        <p:blipFill>
          <a:blip r:embed="rId2"/>
          <a:stretch>
            <a:fillRect/>
          </a:stretch>
        </p:blipFill>
        <p:spPr>
          <a:xfrm>
            <a:off x="1090874" y="1770235"/>
            <a:ext cx="10805580" cy="4719852"/>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710986" y="2674961"/>
            <a:ext cx="3246126" cy="4913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25719020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30C1786C-8729-3483-92C3-38DEAB5377B9}"/>
              </a:ext>
            </a:extLst>
          </p:cNvPr>
          <p:cNvSpPr/>
          <p:nvPr/>
        </p:nvSpPr>
        <p:spPr>
          <a:xfrm>
            <a:off x="-163463" y="0"/>
            <a:ext cx="2766681"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QDF</a:t>
            </a:r>
          </a:p>
        </p:txBody>
      </p:sp>
      <p:pic>
        <p:nvPicPr>
          <p:cNvPr id="7" name="Content Placeholder 6">
            <a:extLst>
              <a:ext uri="{FF2B5EF4-FFF2-40B4-BE49-F238E27FC236}">
                <a16:creationId xmlns:a16="http://schemas.microsoft.com/office/drawing/2014/main" id="{7CEA6138-80B0-45F3-93EC-D8820F104D80}"/>
              </a:ext>
            </a:extLst>
          </p:cNvPr>
          <p:cNvPicPr>
            <a:picLocks noGrp="1" noChangeAspect="1"/>
          </p:cNvPicPr>
          <p:nvPr>
            <p:ph idx="1"/>
          </p:nvPr>
        </p:nvPicPr>
        <p:blipFill>
          <a:blip r:embed="rId3"/>
          <a:stretch>
            <a:fillRect/>
          </a:stretch>
        </p:blipFill>
        <p:spPr>
          <a:xfrm>
            <a:off x="454015" y="1487212"/>
            <a:ext cx="11283969" cy="4358967"/>
          </a:xfrm>
        </p:spPr>
      </p:pic>
      <p:sp>
        <p:nvSpPr>
          <p:cNvPr id="8" name="Rectangle 7">
            <a:extLst>
              <a:ext uri="{FF2B5EF4-FFF2-40B4-BE49-F238E27FC236}">
                <a16:creationId xmlns:a16="http://schemas.microsoft.com/office/drawing/2014/main" id="{C1C9446E-F84C-B2A1-A78A-59ADA97EFEE1}"/>
              </a:ext>
            </a:extLst>
          </p:cNvPr>
          <p:cNvSpPr/>
          <p:nvPr/>
        </p:nvSpPr>
        <p:spPr>
          <a:xfrm>
            <a:off x="709684" y="3766782"/>
            <a:ext cx="2402006" cy="491319"/>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9271F2B-D952-94C6-60D1-8B731FE53E6E}"/>
              </a:ext>
            </a:extLst>
          </p:cNvPr>
          <p:cNvSpPr/>
          <p:nvPr/>
        </p:nvSpPr>
        <p:spPr>
          <a:xfrm>
            <a:off x="7604077" y="5011003"/>
            <a:ext cx="3204949" cy="491319"/>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1712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NC Driver’s License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5">
            <a:extLst>
              <a:ext uri="{FF2B5EF4-FFF2-40B4-BE49-F238E27FC236}">
                <a16:creationId xmlns:a16="http://schemas.microsoft.com/office/drawing/2014/main" id="{E5D5AA89-8D00-2006-A7D2-CAC836A419C3}"/>
              </a:ext>
            </a:extLst>
          </p:cNvPr>
          <p:cNvSpPr txBox="1"/>
          <p:nvPr/>
        </p:nvSpPr>
        <p:spPr>
          <a:xfrm>
            <a:off x="1264595" y="1783497"/>
            <a:ext cx="10690699" cy="4832092"/>
          </a:xfrm>
          <a:prstGeom prst="rect">
            <a:avLst/>
          </a:prstGeom>
          <a:solidFill>
            <a:schemeClr val="bg1"/>
          </a:solidFill>
        </p:spPr>
        <p:txBody>
          <a:bodyPr wrap="square">
            <a:spAutoFit/>
          </a:bodyPr>
          <a:lstStyle/>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DRIVER HISTORY RESPONSE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NAME: JOHNSON JANE SMITH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ADDRESS: 1234 ALAMAC RD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CITY: LUMBERTON  STATE: NC  ZIP: 28358   TOTAL POINTS:     3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DOB:02-19-1977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HEIGHT: 5 FT.06 IN.SEX: F  EYES: BRO  HAIR: BRO  RACE: B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PRIMARY LICENSE NO: 45678123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SECONDARY LICENSE NO:         NON-RESIDENT MILITARY: N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ORG. ISS.DT: 02-19-93 OS DL NO:      OS STATE: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 DRIVER LICENSE STATUS: CLS C SUSPENDED***</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CLASS GRP TYP ISSUEDT  EXPIRDT CDL DISQ PROB PRIV REST   STATUS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    C      R         02-19-07  02-19-11   N     </a:t>
            </a:r>
            <a:r>
              <a:rPr lang="en-US" altLang="en-US" sz="2200" err="1">
                <a:latin typeface="Verdana" panose="020B0604030504040204" pitchFamily="34" charset="0"/>
                <a:ea typeface="Verdana" panose="020B0604030504040204" pitchFamily="34" charset="0"/>
              </a:rPr>
              <a:t>N</a:t>
            </a:r>
            <a:r>
              <a:rPr lang="en-US" altLang="en-US" sz="2200">
                <a:latin typeface="Verdana" panose="020B0604030504040204" pitchFamily="34" charset="0"/>
                <a:ea typeface="Verdana" panose="020B0604030504040204" pitchFamily="34" charset="0"/>
              </a:rPr>
              <a:t>       </a:t>
            </a:r>
            <a:r>
              <a:rPr lang="en-US" altLang="en-US" sz="2200" err="1">
                <a:latin typeface="Verdana" panose="020B0604030504040204" pitchFamily="34" charset="0"/>
                <a:ea typeface="Verdana" panose="020B0604030504040204" pitchFamily="34" charset="0"/>
              </a:rPr>
              <a:t>N</a:t>
            </a:r>
            <a:r>
              <a:rPr lang="en-US" altLang="en-US" sz="2200">
                <a:latin typeface="Verdana" panose="020B0604030504040204" pitchFamily="34" charset="0"/>
                <a:ea typeface="Verdana" panose="020B0604030504040204" pitchFamily="34" charset="0"/>
              </a:rPr>
              <a:t>      </a:t>
            </a:r>
            <a:r>
              <a:rPr lang="en-US" altLang="en-US" sz="2200" err="1">
                <a:latin typeface="Verdana" panose="020B0604030504040204" pitchFamily="34" charset="0"/>
                <a:ea typeface="Verdana" panose="020B0604030504040204" pitchFamily="34" charset="0"/>
              </a:rPr>
              <a:t>N</a:t>
            </a:r>
            <a:r>
              <a:rPr lang="en-US" altLang="en-US" sz="2200">
                <a:latin typeface="Verdana" panose="020B0604030504040204" pitchFamily="34" charset="0"/>
                <a:ea typeface="Verdana" panose="020B0604030504040204" pitchFamily="34" charset="0"/>
              </a:rPr>
              <a:t>       SUSPENDED        </a:t>
            </a:r>
          </a:p>
          <a:p>
            <a:pPr eaLnBrk="1" hangingPunct="1">
              <a:spcBef>
                <a:spcPct val="0"/>
              </a:spcBef>
              <a:buClrTx/>
              <a:buSzTx/>
              <a:buFontTx/>
              <a:buNone/>
            </a:pPr>
            <a:r>
              <a:rPr lang="en-US" altLang="en-US" sz="2200">
                <a:latin typeface="Verdana" panose="020B0604030504040204" pitchFamily="34" charset="0"/>
                <a:ea typeface="Verdana" panose="020B0604030504040204" pitchFamily="34" charset="0"/>
              </a:rPr>
              <a:t>ENDORS: P        RESTRICT: 01</a:t>
            </a:r>
          </a:p>
        </p:txBody>
      </p:sp>
      <p:sp>
        <p:nvSpPr>
          <p:cNvPr id="7" name="TextBox 6">
            <a:extLst>
              <a:ext uri="{FF2B5EF4-FFF2-40B4-BE49-F238E27FC236}">
                <a16:creationId xmlns:a16="http://schemas.microsoft.com/office/drawing/2014/main" id="{5211A9C8-9905-35FD-A9EF-3A6E6930D14E}"/>
              </a:ext>
            </a:extLst>
          </p:cNvPr>
          <p:cNvSpPr txBox="1"/>
          <p:nvPr/>
        </p:nvSpPr>
        <p:spPr>
          <a:xfrm>
            <a:off x="5404514" y="1476976"/>
            <a:ext cx="2019868" cy="646331"/>
          </a:xfrm>
          <a:prstGeom prst="rect">
            <a:avLst/>
          </a:prstGeom>
          <a:noFill/>
        </p:spPr>
        <p:txBody>
          <a:bodyPr wrap="square" rtlCol="0">
            <a:spAutoFit/>
          </a:bodyPr>
          <a:lstStyle/>
          <a:p>
            <a:pPr algn="ctr"/>
            <a:r>
              <a:rPr lang="en-US" sz="1800" b="1" i="1" u="none" strike="noStrike" kern="1200" cap="none" spc="0" baseline="0">
                <a:solidFill>
                  <a:srgbClr val="000000"/>
                </a:solidFill>
                <a:uFillTx/>
                <a:latin typeface="Tahoma" pitchFamily="34"/>
              </a:rPr>
              <a:t>(PART 1 OF 3)</a:t>
            </a:r>
          </a:p>
          <a:p>
            <a:pPr algn="ctr"/>
            <a:endParaRPr lang="en-US"/>
          </a:p>
        </p:txBody>
      </p:sp>
    </p:spTree>
    <p:extLst>
      <p:ext uri="{BB962C8B-B14F-4D97-AF65-F5344CB8AC3E}">
        <p14:creationId xmlns:p14="http://schemas.microsoft.com/office/powerpoint/2010/main" val="38891572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NC Driver’s License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5">
            <a:extLst>
              <a:ext uri="{FF2B5EF4-FFF2-40B4-BE49-F238E27FC236}">
                <a16:creationId xmlns:a16="http://schemas.microsoft.com/office/drawing/2014/main" id="{E5D5AA89-8D00-2006-A7D2-CAC836A419C3}"/>
              </a:ext>
            </a:extLst>
          </p:cNvPr>
          <p:cNvSpPr txBox="1"/>
          <p:nvPr/>
        </p:nvSpPr>
        <p:spPr>
          <a:xfrm>
            <a:off x="1484313" y="1887690"/>
            <a:ext cx="10249928" cy="4524315"/>
          </a:xfrm>
          <a:prstGeom prst="rect">
            <a:avLst/>
          </a:prstGeom>
          <a:solidFill>
            <a:schemeClr val="bg1"/>
          </a:solidFill>
        </p:spPr>
        <p:txBody>
          <a:bodyPr wrap="square">
            <a:spAutoFit/>
          </a:bodyPr>
          <a:lstStyle/>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OCCUR/	CONV/</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BEG DATE    END DATE	 NATURE OF RECORD OR DIVISION ACTION   POINTS</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09-22-11        INDEF     	SUSP: 30 DAY CIVIL REVOCATION(SUSPENSION)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09-22-11        09-22-11  	CONV: 30 DAY CIVIL REVOCATION(CONVICTION)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COURT: ROBESON COUNTY COURT, NC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AOC #: 2008CR017965 CITATION ID: C2111454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06-07-11        INDEF     	SUSP: FAILURE TO APPEAR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06-07-11        06-07-11 	CONV: FAIL TO APPEAR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COURT: CUMBERLAND COUNTY COURT, NC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AOC #: 2011CR 501076 CITATION ID: E0002617             </a:t>
            </a:r>
          </a:p>
          <a:p>
            <a:pPr eaLnBrk="1" hangingPunct="1">
              <a:spcBef>
                <a:spcPct val="0"/>
              </a:spcBef>
              <a:buClrTx/>
              <a:buSzTx/>
              <a:buFontTx/>
              <a:buNone/>
            </a:pPr>
            <a:endParaRPr lang="en-US" altLang="en-US">
              <a:latin typeface="Verdana" panose="020B0604030504040204" pitchFamily="34" charset="0"/>
              <a:ea typeface="Verdana" panose="020B0604030504040204" pitchFamily="34" charset="0"/>
            </a:endParaRP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05-16-06        06-23-06 	CONV: SPEEDING (64 MPH IN A 55)                 3</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COURT: JOHNSTON COUNTY COURT, NC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AOC #: 2006IF 701039 CITATION ID:0E457615 </a:t>
            </a:r>
          </a:p>
        </p:txBody>
      </p:sp>
      <p:sp>
        <p:nvSpPr>
          <p:cNvPr id="7" name="TextBox 6">
            <a:extLst>
              <a:ext uri="{FF2B5EF4-FFF2-40B4-BE49-F238E27FC236}">
                <a16:creationId xmlns:a16="http://schemas.microsoft.com/office/drawing/2014/main" id="{5211A9C8-9905-35FD-A9EF-3A6E6930D14E}"/>
              </a:ext>
            </a:extLst>
          </p:cNvPr>
          <p:cNvSpPr txBox="1"/>
          <p:nvPr/>
        </p:nvSpPr>
        <p:spPr>
          <a:xfrm>
            <a:off x="5404514" y="1476976"/>
            <a:ext cx="2019868" cy="646331"/>
          </a:xfrm>
          <a:prstGeom prst="rect">
            <a:avLst/>
          </a:prstGeom>
          <a:noFill/>
        </p:spPr>
        <p:txBody>
          <a:bodyPr wrap="square" rtlCol="0">
            <a:spAutoFit/>
          </a:bodyPr>
          <a:lstStyle/>
          <a:p>
            <a:pPr algn="ctr"/>
            <a:r>
              <a:rPr lang="en-US" sz="1800" b="1" i="1" u="none" strike="noStrike" kern="1200" cap="none" spc="0" baseline="0">
                <a:solidFill>
                  <a:srgbClr val="000000"/>
                </a:solidFill>
                <a:uFillTx/>
                <a:latin typeface="Tahoma" pitchFamily="34"/>
              </a:rPr>
              <a:t>(PART 2 OF 3)</a:t>
            </a:r>
          </a:p>
          <a:p>
            <a:pPr algn="ctr"/>
            <a:endParaRPr lang="en-US"/>
          </a:p>
        </p:txBody>
      </p:sp>
    </p:spTree>
    <p:extLst>
      <p:ext uri="{BB962C8B-B14F-4D97-AF65-F5344CB8AC3E}">
        <p14:creationId xmlns:p14="http://schemas.microsoft.com/office/powerpoint/2010/main" val="23369386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100B-B702-C424-C59E-2304574428AA}"/>
              </a:ext>
            </a:extLst>
          </p:cNvPr>
          <p:cNvSpPr>
            <a:spLocks noGrp="1"/>
          </p:cNvSpPr>
          <p:nvPr>
            <p:ph type="title"/>
          </p:nvPr>
        </p:nvSpPr>
        <p:spPr>
          <a:xfrm>
            <a:off x="1484313" y="0"/>
            <a:ext cx="10018715" cy="1752603"/>
          </a:xfrm>
        </p:spPr>
        <p:txBody>
          <a:bodyPr/>
          <a:lstStyle/>
          <a:p>
            <a:r>
              <a:rPr lang="en-US" b="1"/>
              <a:t>NC Driver’s License</a:t>
            </a:r>
            <a:br>
              <a:rPr lang="en-US" b="1"/>
            </a:br>
            <a:r>
              <a:rPr lang="en-US" b="1"/>
              <a:t>RESPONSE</a:t>
            </a:r>
          </a:p>
        </p:txBody>
      </p:sp>
      <p:sp>
        <p:nvSpPr>
          <p:cNvPr id="5" name="Rectangle 6">
            <a:extLst>
              <a:ext uri="{FF2B5EF4-FFF2-40B4-BE49-F238E27FC236}">
                <a16:creationId xmlns:a16="http://schemas.microsoft.com/office/drawing/2014/main" id="{196C107A-6925-A578-5241-58435222A761}"/>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7" name="TextBox 6">
            <a:extLst>
              <a:ext uri="{FF2B5EF4-FFF2-40B4-BE49-F238E27FC236}">
                <a16:creationId xmlns:a16="http://schemas.microsoft.com/office/drawing/2014/main" id="{5211A9C8-9905-35FD-A9EF-3A6E6930D14E}"/>
              </a:ext>
            </a:extLst>
          </p:cNvPr>
          <p:cNvSpPr txBox="1"/>
          <p:nvPr/>
        </p:nvSpPr>
        <p:spPr>
          <a:xfrm>
            <a:off x="5404514" y="1476976"/>
            <a:ext cx="2019868" cy="646331"/>
          </a:xfrm>
          <a:prstGeom prst="rect">
            <a:avLst/>
          </a:prstGeom>
          <a:noFill/>
        </p:spPr>
        <p:txBody>
          <a:bodyPr wrap="square" rtlCol="0">
            <a:spAutoFit/>
          </a:bodyPr>
          <a:lstStyle/>
          <a:p>
            <a:pPr algn="ctr"/>
            <a:r>
              <a:rPr lang="en-US" sz="1800" b="1" i="1" u="none" strike="noStrike" kern="1200" cap="none" spc="0" baseline="0">
                <a:solidFill>
                  <a:srgbClr val="000000"/>
                </a:solidFill>
                <a:uFillTx/>
                <a:latin typeface="Tahoma" pitchFamily="34"/>
              </a:rPr>
              <a:t>(PART 3 OF 3)</a:t>
            </a:r>
          </a:p>
          <a:p>
            <a:pPr algn="ctr"/>
            <a:endParaRPr lang="en-US"/>
          </a:p>
        </p:txBody>
      </p:sp>
      <p:sp>
        <p:nvSpPr>
          <p:cNvPr id="4" name="TextBox 3">
            <a:extLst>
              <a:ext uri="{FF2B5EF4-FFF2-40B4-BE49-F238E27FC236}">
                <a16:creationId xmlns:a16="http://schemas.microsoft.com/office/drawing/2014/main" id="{9E334774-F4CB-2848-DE76-8D26D22BD860}"/>
              </a:ext>
            </a:extLst>
          </p:cNvPr>
          <p:cNvSpPr txBox="1"/>
          <p:nvPr/>
        </p:nvSpPr>
        <p:spPr>
          <a:xfrm>
            <a:off x="3228029" y="2123307"/>
            <a:ext cx="8734609" cy="3970318"/>
          </a:xfrm>
          <a:prstGeom prst="rect">
            <a:avLst/>
          </a:prstGeom>
          <a:solidFill>
            <a:schemeClr val="bg1"/>
          </a:solidFill>
        </p:spPr>
        <p:txBody>
          <a:bodyPr wrap="square">
            <a:spAutoFit/>
          </a:bodyPr>
          <a:lstStyle/>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IMAGE CAPTURE DATE: 2009-02-18</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IMAGE CAPTURE TIME: 08.21.32</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ACCIDENTS NOTED ON THIS DOCUMENT SHALL NOT BE CONSIDERED</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DETERMINATIVE OF FAULT OR NEGLIGENCE  ON THE PART OF THE INDIVIDUAL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CERTIFIED A TRUE COPY OF THE D/L RECORD OF THE PERSON NAMED HEREIN AS APPEARS ON THE AUTOMATED SYSTEM OF DMV. G.S.20-26(B).       </a:t>
            </a:r>
          </a:p>
          <a:p>
            <a:pPr eaLnBrk="1" hangingPunct="1">
              <a:spcBef>
                <a:spcPct val="0"/>
              </a:spcBef>
              <a:buClrTx/>
              <a:buSzTx/>
              <a:buFontTx/>
              <a:buNone/>
            </a:pPr>
            <a:r>
              <a:rPr lang="en-US" altLang="en-US">
                <a:latin typeface="Verdana" panose="020B0604030504040204" pitchFamily="34" charset="0"/>
                <a:ea typeface="Verdana" panose="020B0604030504040204" pitchFamily="34" charset="0"/>
                <a:cs typeface="Tahoma" panose="020B0604030504040204" pitchFamily="34" charset="0"/>
              </a:rPr>
              <a:t>	</a:t>
            </a:r>
          </a:p>
          <a:p>
            <a:pPr eaLnBrk="1" hangingPunct="1">
              <a:spcBef>
                <a:spcPct val="0"/>
              </a:spcBef>
              <a:buClrTx/>
              <a:buSzTx/>
              <a:buFontTx/>
              <a:buNone/>
            </a:pPr>
            <a:r>
              <a:rPr lang="en-US">
                <a:solidFill>
                  <a:srgbClr val="C00000"/>
                </a:solidFill>
                <a:latin typeface="Verdana" panose="020B0604030504040204" pitchFamily="34" charset="0"/>
                <a:ea typeface="Verdana" panose="020B0604030504040204" pitchFamily="34" charset="0"/>
                <a:cs typeface="Tahoma" panose="020B0604030504040204" pitchFamily="34" charset="0"/>
              </a:rPr>
              <a:t>*** MORE DATA FOR DLHIST INQUIRY ***</a:t>
            </a:r>
            <a:endParaRPr lang="en-US" altLang="en-US">
              <a:solidFill>
                <a:srgbClr val="C00000"/>
              </a:solidFill>
              <a:latin typeface="Verdana" panose="020B0604030504040204" pitchFamily="34" charset="0"/>
              <a:ea typeface="Verdana" panose="020B0604030504040204" pitchFamily="34" charset="0"/>
              <a:cs typeface="Tahoma" panose="020B0604030504040204" pitchFamily="34" charset="0"/>
            </a:endParaRPr>
          </a:p>
          <a:p>
            <a:pPr eaLnBrk="1" hangingPunct="1">
              <a:spcBef>
                <a:spcPct val="0"/>
              </a:spcBef>
              <a:buClrTx/>
              <a:buSzTx/>
              <a:buFontTx/>
              <a:buNone/>
            </a:pPr>
            <a:endParaRPr lang="en-US" altLang="en-US">
              <a:latin typeface="Verdana" panose="020B0604030504040204" pitchFamily="34" charset="0"/>
              <a:ea typeface="Verdana" panose="020B0604030504040204" pitchFamily="34" charset="0"/>
            </a:endParaRPr>
          </a:p>
          <a:p>
            <a:pPr eaLnBrk="1" hangingPunct="1">
              <a:spcBef>
                <a:spcPct val="0"/>
              </a:spcBef>
              <a:buClrTx/>
              <a:buSzTx/>
              <a:buFontTx/>
              <a:buNone/>
            </a:pPr>
            <a:r>
              <a:rPr lang="en-US" altLang="en-US">
                <a:latin typeface="Verdana" panose="020B0604030504040204" pitchFamily="34" charset="0"/>
                <a:ea typeface="Verdana" panose="020B0604030504040204" pitchFamily="34" charset="0"/>
              </a:rPr>
              <a:t>* END OF MESSAGE * </a:t>
            </a:r>
          </a:p>
        </p:txBody>
      </p:sp>
      <p:pic>
        <p:nvPicPr>
          <p:cNvPr id="8" name="Picture 7">
            <a:extLst>
              <a:ext uri="{FF2B5EF4-FFF2-40B4-BE49-F238E27FC236}">
                <a16:creationId xmlns:a16="http://schemas.microsoft.com/office/drawing/2014/main" id="{69F54C1C-B95D-6D84-D57F-138DC1D02D3A}"/>
              </a:ext>
            </a:extLst>
          </p:cNvPr>
          <p:cNvPicPr>
            <a:picLocks noChangeAspect="1"/>
          </p:cNvPicPr>
          <p:nvPr/>
        </p:nvPicPr>
        <p:blipFill>
          <a:blip r:embed="rId3"/>
          <a:stretch>
            <a:fillRect/>
          </a:stretch>
        </p:blipFill>
        <p:spPr>
          <a:xfrm>
            <a:off x="1378584" y="1642877"/>
            <a:ext cx="1774008" cy="2403496"/>
          </a:xfrm>
          <a:prstGeom prst="rect">
            <a:avLst/>
          </a:prstGeom>
        </p:spPr>
      </p:pic>
    </p:spTree>
    <p:extLst>
      <p:ext uri="{BB962C8B-B14F-4D97-AF65-F5344CB8AC3E}">
        <p14:creationId xmlns:p14="http://schemas.microsoft.com/office/powerpoint/2010/main" val="14630827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CD454-4222-76CD-B747-1E20C48A4BF5}"/>
              </a:ext>
            </a:extLst>
          </p:cNvPr>
          <p:cNvSpPr>
            <a:spLocks noGrp="1"/>
          </p:cNvSpPr>
          <p:nvPr>
            <p:ph type="title"/>
          </p:nvPr>
        </p:nvSpPr>
        <p:spPr>
          <a:xfrm>
            <a:off x="793662" y="386930"/>
            <a:ext cx="10066122" cy="1298448"/>
          </a:xfrm>
        </p:spPr>
        <p:txBody>
          <a:bodyPr anchor="b">
            <a:normAutofit/>
          </a:bodyPr>
          <a:lstStyle/>
          <a:p>
            <a:pPr>
              <a:lnSpc>
                <a:spcPct val="90000"/>
              </a:lnSpc>
            </a:pPr>
            <a:r>
              <a:rPr lang="en-US" sz="4100" b="1">
                <a:latin typeface="Tahoma" panose="020B0604030504040204" pitchFamily="34" charset="0"/>
                <a:ea typeface="Tahoma" panose="020B0604030504040204" pitchFamily="34" charset="0"/>
                <a:cs typeface="Tahoma" panose="020B0604030504040204" pitchFamily="34" charset="0"/>
              </a:rPr>
              <a:t>Driver Issuance Query</a:t>
            </a:r>
            <a:br>
              <a:rPr lang="en-US" sz="4100" b="1">
                <a:latin typeface="Tahoma" panose="020B0604030504040204" pitchFamily="34" charset="0"/>
                <a:ea typeface="Tahoma" panose="020B0604030504040204" pitchFamily="34" charset="0"/>
                <a:cs typeface="Tahoma" panose="020B0604030504040204" pitchFamily="34" charset="0"/>
              </a:rPr>
            </a:br>
            <a:r>
              <a:rPr lang="en-US" sz="4100" b="1">
                <a:latin typeface="Tahoma" panose="020B0604030504040204" pitchFamily="34" charset="0"/>
                <a:ea typeface="Tahoma" panose="020B0604030504040204" pitchFamily="34" charset="0"/>
                <a:cs typeface="Tahoma" panose="020B0604030504040204" pitchFamily="34" charset="0"/>
              </a:rPr>
              <a:t>OUT-OF-STATE</a:t>
            </a:r>
          </a:p>
        </p:txBody>
      </p:sp>
      <p:sp>
        <p:nvSpPr>
          <p:cNvPr id="30" name="Rectangle 2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F9EC5A-EE35-2312-D14D-29AF610EF51F}"/>
              </a:ext>
            </a:extLst>
          </p:cNvPr>
          <p:cNvSpPr>
            <a:spLocks noGrp="1"/>
          </p:cNvSpPr>
          <p:nvPr>
            <p:ph idx="1"/>
          </p:nvPr>
        </p:nvSpPr>
        <p:spPr>
          <a:xfrm>
            <a:off x="737407" y="1977189"/>
            <a:ext cx="5117871" cy="4349347"/>
          </a:xfrm>
        </p:spPr>
        <p:txBody>
          <a:bodyPr anchor="ctr">
            <a:normAutofit/>
          </a:bodyPr>
          <a:lstStyle/>
          <a:p>
            <a:r>
              <a:rPr lang="en-US" sz="3200">
                <a:latin typeface="Tahoma" panose="020B0604030504040204" pitchFamily="34" charset="0"/>
                <a:ea typeface="Tahoma" panose="020B0604030504040204" pitchFamily="34" charset="0"/>
                <a:cs typeface="Tahoma" panose="020B0604030504040204" pitchFamily="34" charset="0"/>
              </a:rPr>
              <a:t>Query Options:</a:t>
            </a:r>
          </a:p>
          <a:p>
            <a:pPr lvl="1"/>
            <a:r>
              <a:rPr lang="en-US" sz="2800">
                <a:latin typeface="Tahoma" panose="020B0604030504040204" pitchFamily="34" charset="0"/>
                <a:ea typeface="Tahoma" panose="020B0604030504040204" pitchFamily="34" charset="0"/>
                <a:cs typeface="Tahoma" panose="020B0604030504040204" pitchFamily="34" charset="0"/>
              </a:rPr>
              <a:t>Name/DOB/Sex</a:t>
            </a:r>
          </a:p>
          <a:p>
            <a:pPr lvl="2"/>
            <a:r>
              <a:rPr lang="en-US" sz="2600">
                <a:latin typeface="Tahoma" panose="020B0604030504040204" pitchFamily="34" charset="0"/>
                <a:ea typeface="Tahoma" panose="020B0604030504040204" pitchFamily="34" charset="0"/>
                <a:cs typeface="Tahoma" panose="020B0604030504040204" pitchFamily="34" charset="0"/>
              </a:rPr>
              <a:t>Will perform QW</a:t>
            </a:r>
          </a:p>
          <a:p>
            <a:pPr lvl="2"/>
            <a:r>
              <a:rPr lang="en-US" sz="2600">
                <a:latin typeface="Tahoma" panose="020B0604030504040204" pitchFamily="34" charset="0"/>
                <a:ea typeface="Tahoma" panose="020B0604030504040204" pitchFamily="34" charset="0"/>
                <a:cs typeface="Tahoma" panose="020B0604030504040204" pitchFamily="34" charset="0"/>
              </a:rPr>
              <a:t>Regional query allowed</a:t>
            </a:r>
          </a:p>
          <a:p>
            <a:pPr lvl="1"/>
            <a:r>
              <a:rPr lang="en-US" sz="2800">
                <a:latin typeface="Tahoma" panose="020B0604030504040204" pitchFamily="34" charset="0"/>
                <a:ea typeface="Tahoma" panose="020B0604030504040204" pitchFamily="34" charset="0"/>
                <a:cs typeface="Tahoma" panose="020B0604030504040204" pitchFamily="34" charset="0"/>
              </a:rPr>
              <a:t>OLN</a:t>
            </a:r>
          </a:p>
          <a:p>
            <a:pPr lvl="1"/>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34" name="Rectangle 33">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353EE4-CA45-5AF7-8890-975B1C9B191C}"/>
              </a:ext>
            </a:extLst>
          </p:cNvPr>
          <p:cNvPicPr>
            <a:picLocks noChangeAspect="1"/>
          </p:cNvPicPr>
          <p:nvPr/>
        </p:nvPicPr>
        <p:blipFill>
          <a:blip r:embed="rId3"/>
          <a:stretch>
            <a:fillRect/>
          </a:stretch>
        </p:blipFill>
        <p:spPr>
          <a:xfrm>
            <a:off x="6467174" y="2674960"/>
            <a:ext cx="4392610" cy="2646546"/>
          </a:xfrm>
          <a:prstGeom prst="rect">
            <a:avLst/>
          </a:prstGeom>
        </p:spPr>
      </p:pic>
      <p:sp>
        <p:nvSpPr>
          <p:cNvPr id="6" name="TextBox 5">
            <a:extLst>
              <a:ext uri="{FF2B5EF4-FFF2-40B4-BE49-F238E27FC236}">
                <a16:creationId xmlns:a16="http://schemas.microsoft.com/office/drawing/2014/main" id="{0AD5E67A-B14B-9710-A9DD-85C1CC039E7B}"/>
              </a:ext>
            </a:extLst>
          </p:cNvPr>
          <p:cNvSpPr txBox="1"/>
          <p:nvPr/>
        </p:nvSpPr>
        <p:spPr>
          <a:xfrm>
            <a:off x="1043747" y="6098971"/>
            <a:ext cx="3632886" cy="400110"/>
          </a:xfrm>
          <a:prstGeom prst="rect">
            <a:avLst/>
          </a:prstGeom>
          <a:noFill/>
        </p:spPr>
        <p:txBody>
          <a:bodyPr wrap="square" rtlCol="0">
            <a:spAutoFit/>
          </a:bodyPr>
          <a:lstStyle/>
          <a:p>
            <a:pPr algn="ctr"/>
            <a:r>
              <a:rPr lang="en-US" sz="2000" b="1" dirty="0">
                <a:solidFill>
                  <a:schemeClr val="tx2">
                    <a:lumMod val="90000"/>
                    <a:lumOff val="10000"/>
                  </a:schemeClr>
                </a:solidFill>
              </a:rPr>
              <a:t>Region Codes – Page 36</a:t>
            </a:r>
          </a:p>
        </p:txBody>
      </p:sp>
    </p:spTree>
    <p:extLst>
      <p:ext uri="{BB962C8B-B14F-4D97-AF65-F5344CB8AC3E}">
        <p14:creationId xmlns:p14="http://schemas.microsoft.com/office/powerpoint/2010/main" val="2200120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Out-of-State Driver’s License</a:t>
            </a:r>
            <a:br>
              <a:rPr lang="en-US" b="1"/>
            </a:br>
            <a:r>
              <a:rPr lang="en-US" b="1"/>
              <a:t>TRANSACTION LOCATION</a:t>
            </a:r>
          </a:p>
        </p:txBody>
      </p:sp>
      <p:pic>
        <p:nvPicPr>
          <p:cNvPr id="4" name="Picture 3">
            <a:extLst>
              <a:ext uri="{FF2B5EF4-FFF2-40B4-BE49-F238E27FC236}">
                <a16:creationId xmlns:a16="http://schemas.microsoft.com/office/drawing/2014/main" id="{59AF5DB6-B17A-93F9-C13B-BEFC7EE40EDD}"/>
              </a:ext>
            </a:extLst>
          </p:cNvPr>
          <p:cNvPicPr>
            <a:picLocks noChangeAspect="1"/>
          </p:cNvPicPr>
          <p:nvPr/>
        </p:nvPicPr>
        <p:blipFill>
          <a:blip r:embed="rId2"/>
          <a:stretch>
            <a:fillRect/>
          </a:stretch>
        </p:blipFill>
        <p:spPr>
          <a:xfrm>
            <a:off x="1090874" y="1770235"/>
            <a:ext cx="10805580" cy="4719852"/>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7710986" y="3031518"/>
            <a:ext cx="2538482" cy="49132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41401210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0FC42-5171-ED38-AD69-166B8A52095F}"/>
              </a:ext>
            </a:extLst>
          </p:cNvPr>
          <p:cNvSpPr/>
          <p:nvPr/>
        </p:nvSpPr>
        <p:spPr>
          <a:xfrm>
            <a:off x="-163463" y="0"/>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DQ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9" name="Picture 8">
            <a:extLst>
              <a:ext uri="{FF2B5EF4-FFF2-40B4-BE49-F238E27FC236}">
                <a16:creationId xmlns:a16="http://schemas.microsoft.com/office/drawing/2014/main" id="{B601F4EA-FF27-0B94-65DA-92644D8D90F5}"/>
              </a:ext>
            </a:extLst>
          </p:cNvPr>
          <p:cNvPicPr>
            <a:picLocks noChangeAspect="1"/>
          </p:cNvPicPr>
          <p:nvPr/>
        </p:nvPicPr>
        <p:blipFill>
          <a:blip r:embed="rId2"/>
          <a:stretch>
            <a:fillRect/>
          </a:stretch>
        </p:blipFill>
        <p:spPr>
          <a:xfrm>
            <a:off x="1305324" y="1323439"/>
            <a:ext cx="10486342" cy="5381553"/>
          </a:xfrm>
          <a:prstGeom prst="rect">
            <a:avLst/>
          </a:prstGeom>
        </p:spPr>
      </p:pic>
    </p:spTree>
    <p:extLst>
      <p:ext uri="{BB962C8B-B14F-4D97-AF65-F5344CB8AC3E}">
        <p14:creationId xmlns:p14="http://schemas.microsoft.com/office/powerpoint/2010/main" val="27479734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97D6-35DC-6A49-8959-3CAD66E7DF40}"/>
              </a:ext>
            </a:extLst>
          </p:cNvPr>
          <p:cNvSpPr>
            <a:spLocks noGrp="1"/>
          </p:cNvSpPr>
          <p:nvPr>
            <p:ph type="title"/>
          </p:nvPr>
        </p:nvSpPr>
        <p:spPr>
          <a:xfrm>
            <a:off x="1484310" y="190498"/>
            <a:ext cx="10018715" cy="1752603"/>
          </a:xfrm>
        </p:spPr>
        <p:txBody>
          <a:bodyPr/>
          <a:lstStyle/>
          <a:p>
            <a:r>
              <a:rPr lang="en-US" b="1"/>
              <a:t>Other</a:t>
            </a:r>
            <a:br>
              <a:rPr lang="en-US" b="1"/>
            </a:br>
            <a:r>
              <a:rPr lang="en-US" b="1"/>
              <a:t>Out-of-State DMV Queries </a:t>
            </a:r>
          </a:p>
        </p:txBody>
      </p:sp>
      <p:graphicFrame>
        <p:nvGraphicFramePr>
          <p:cNvPr id="4" name="Content Placeholder 3">
            <a:extLst>
              <a:ext uri="{FF2B5EF4-FFF2-40B4-BE49-F238E27FC236}">
                <a16:creationId xmlns:a16="http://schemas.microsoft.com/office/drawing/2014/main" id="{32092467-4A38-028D-9381-AF9D2A02DECD}"/>
              </a:ext>
            </a:extLst>
          </p:cNvPr>
          <p:cNvGraphicFramePr>
            <a:graphicFrameLocks noGrp="1"/>
          </p:cNvGraphicFramePr>
          <p:nvPr>
            <p:ph idx="1"/>
            <p:extLst>
              <p:ext uri="{D42A27DB-BD31-4B8C-83A1-F6EECF244321}">
                <p14:modId xmlns:p14="http://schemas.microsoft.com/office/powerpoint/2010/main" val="2408454127"/>
              </p:ext>
            </p:extLst>
          </p:nvPr>
        </p:nvGraphicFramePr>
        <p:xfrm>
          <a:off x="1484313" y="1943101"/>
          <a:ext cx="10018712" cy="4293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32225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usy highway above water">
            <a:extLst>
              <a:ext uri="{FF2B5EF4-FFF2-40B4-BE49-F238E27FC236}">
                <a16:creationId xmlns:a16="http://schemas.microsoft.com/office/drawing/2014/main" id="{A2DAE1C1-9CAF-2A75-FD60-6C692703ADEE}"/>
              </a:ext>
            </a:extLst>
          </p:cNvPr>
          <p:cNvPicPr>
            <a:picLocks noChangeAspect="1"/>
          </p:cNvPicPr>
          <p:nvPr/>
        </p:nvPicPr>
        <p:blipFill>
          <a:blip r:embed="rId3">
            <a:extLst>
              <a:ext uri="{28A0092B-C50C-407E-A947-70E740481C1C}">
                <a14:useLocalDpi xmlns:a14="http://schemas.microsoft.com/office/drawing/2010/main" val="0"/>
              </a:ext>
            </a:extLst>
          </a:blip>
          <a:srcRect l="2501" r="3382" b="-1"/>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712E1-C707-C46D-9220-6AB3D0529D99}"/>
              </a:ext>
            </a:extLst>
          </p:cNvPr>
          <p:cNvSpPr>
            <a:spLocks noGrp="1"/>
          </p:cNvSpPr>
          <p:nvPr>
            <p:ph type="title"/>
          </p:nvPr>
        </p:nvSpPr>
        <p:spPr>
          <a:xfrm>
            <a:off x="838200" y="253251"/>
            <a:ext cx="5071281" cy="1927699"/>
          </a:xfrm>
        </p:spPr>
        <p:txBody>
          <a:bodyPr>
            <a:normAutofit/>
          </a:bodyPr>
          <a:lstStyle/>
          <a:p>
            <a:pPr>
              <a:lnSpc>
                <a:spcPct val="90000"/>
              </a:lnSpc>
            </a:pPr>
            <a:r>
              <a:rPr lang="en-US" b="1"/>
              <a:t>Dissemination of Driver Information</a:t>
            </a:r>
          </a:p>
        </p:txBody>
      </p:sp>
      <p:sp>
        <p:nvSpPr>
          <p:cNvPr id="3" name="Content Placeholder 2">
            <a:extLst>
              <a:ext uri="{FF2B5EF4-FFF2-40B4-BE49-F238E27FC236}">
                <a16:creationId xmlns:a16="http://schemas.microsoft.com/office/drawing/2014/main" id="{D6C97C74-0445-99D4-4B82-0A87822A68FB}"/>
              </a:ext>
            </a:extLst>
          </p:cNvPr>
          <p:cNvSpPr>
            <a:spLocks noGrp="1"/>
          </p:cNvSpPr>
          <p:nvPr>
            <p:ph idx="1"/>
          </p:nvPr>
        </p:nvSpPr>
        <p:spPr>
          <a:xfrm>
            <a:off x="346880" y="1772670"/>
            <a:ext cx="7387213" cy="4949237"/>
          </a:xfrm>
        </p:spPr>
        <p:txBody>
          <a:bodyPr>
            <a:normAutofit/>
          </a:bodyPr>
          <a:lstStyle/>
          <a:p>
            <a:r>
              <a:rPr lang="en-US" sz="3200"/>
              <a:t>Law enforcement/criminal justice purposes</a:t>
            </a:r>
          </a:p>
          <a:p>
            <a:r>
              <a:rPr lang="en-US" sz="3200"/>
              <a:t>Non-criminal justice purposes:</a:t>
            </a:r>
          </a:p>
          <a:p>
            <a:pPr lvl="1"/>
            <a:r>
              <a:rPr lang="en-US" sz="2800"/>
              <a:t>Defense Attorney Access</a:t>
            </a:r>
          </a:p>
          <a:p>
            <a:pPr lvl="1"/>
            <a:r>
              <a:rPr lang="en-US" sz="2800"/>
              <a:t>Authorized licensing/non-</a:t>
            </a:r>
            <a:r>
              <a:rPr lang="en-US" sz="2800" err="1"/>
              <a:t>crim</a:t>
            </a:r>
            <a:r>
              <a:rPr lang="en-US" sz="2800"/>
              <a:t> </a:t>
            </a:r>
          </a:p>
          <a:p>
            <a:pPr marL="457200" lvl="1" indent="0">
              <a:buNone/>
              <a:tabLst>
                <a:tab pos="736600" algn="l"/>
              </a:tabLst>
            </a:pPr>
            <a:r>
              <a:rPr lang="en-US" sz="2800"/>
              <a:t>	employment</a:t>
            </a:r>
          </a:p>
          <a:p>
            <a:pPr lvl="1"/>
            <a:r>
              <a:rPr lang="en-US" sz="2800"/>
              <a:t>Government employees operating government owned vehicles</a:t>
            </a:r>
          </a:p>
        </p:txBody>
      </p:sp>
    </p:spTree>
    <p:extLst>
      <p:ext uri="{BB962C8B-B14F-4D97-AF65-F5344CB8AC3E}">
        <p14:creationId xmlns:p14="http://schemas.microsoft.com/office/powerpoint/2010/main" val="25490704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tx2">
                <a:lumMod val="25000"/>
                <a:lumOff val="75000"/>
              </a:schemeClr>
            </a:gs>
            <a:gs pos="100000">
              <a:schemeClr val="tx2">
                <a:lumMod val="75000"/>
                <a:lumOff val="25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3ACC-7E23-F155-AA2D-4E0CE645F95E}"/>
              </a:ext>
            </a:extLst>
          </p:cNvPr>
          <p:cNvSpPr>
            <a:spLocks noGrp="1"/>
          </p:cNvSpPr>
          <p:nvPr>
            <p:ph type="title"/>
          </p:nvPr>
        </p:nvSpPr>
        <p:spPr>
          <a:xfrm>
            <a:off x="1288440" y="-185350"/>
            <a:ext cx="10018715" cy="925579"/>
          </a:xfrm>
        </p:spPr>
        <p:txBody>
          <a:bodyPr/>
          <a:lstStyle/>
          <a:p>
            <a:r>
              <a:rPr lang="en-US" b="1" dirty="0"/>
              <a:t>Vehicle Registration:  NORTH CAROLINA</a:t>
            </a:r>
          </a:p>
        </p:txBody>
      </p:sp>
      <p:graphicFrame>
        <p:nvGraphicFramePr>
          <p:cNvPr id="4" name="Content Placeholder 3">
            <a:extLst>
              <a:ext uri="{FF2B5EF4-FFF2-40B4-BE49-F238E27FC236}">
                <a16:creationId xmlns:a16="http://schemas.microsoft.com/office/drawing/2014/main" id="{3AC608B5-F16D-746B-EE26-2B6024EA143E}"/>
              </a:ext>
            </a:extLst>
          </p:cNvPr>
          <p:cNvGraphicFramePr>
            <a:graphicFrameLocks noGrp="1"/>
          </p:cNvGraphicFramePr>
          <p:nvPr>
            <p:ph idx="1"/>
            <p:extLst>
              <p:ext uri="{D42A27DB-BD31-4B8C-83A1-F6EECF244321}">
                <p14:modId xmlns:p14="http://schemas.microsoft.com/office/powerpoint/2010/main" val="3227032227"/>
              </p:ext>
            </p:extLst>
          </p:nvPr>
        </p:nvGraphicFramePr>
        <p:xfrm>
          <a:off x="1102077" y="540039"/>
          <a:ext cx="10018710" cy="6223000"/>
        </p:xfrm>
        <a:graphic>
          <a:graphicData uri="http://schemas.openxmlformats.org/drawingml/2006/table">
            <a:tbl>
              <a:tblPr firstRow="1" bandRow="1">
                <a:tableStyleId>{5C22544A-7EE6-4342-B048-85BDC9FD1C3A}</a:tableStyleId>
              </a:tblPr>
              <a:tblGrid>
                <a:gridCol w="3339570">
                  <a:extLst>
                    <a:ext uri="{9D8B030D-6E8A-4147-A177-3AD203B41FA5}">
                      <a16:colId xmlns:a16="http://schemas.microsoft.com/office/drawing/2014/main" val="2220753032"/>
                    </a:ext>
                  </a:extLst>
                </a:gridCol>
                <a:gridCol w="3339570">
                  <a:extLst>
                    <a:ext uri="{9D8B030D-6E8A-4147-A177-3AD203B41FA5}">
                      <a16:colId xmlns:a16="http://schemas.microsoft.com/office/drawing/2014/main" val="1020522273"/>
                    </a:ext>
                  </a:extLst>
                </a:gridCol>
                <a:gridCol w="3339570">
                  <a:extLst>
                    <a:ext uri="{9D8B030D-6E8A-4147-A177-3AD203B41FA5}">
                      <a16:colId xmlns:a16="http://schemas.microsoft.com/office/drawing/2014/main" val="2537131357"/>
                    </a:ext>
                  </a:extLst>
                </a:gridCol>
              </a:tblGrid>
              <a:tr h="370840">
                <a:tc>
                  <a:txBody>
                    <a:bodyPr/>
                    <a:lstStyle/>
                    <a:p>
                      <a:pPr algn="ctr"/>
                      <a:r>
                        <a:rPr lang="en-US"/>
                        <a:t>QUERY OPTIONS</a:t>
                      </a:r>
                    </a:p>
                  </a:txBody>
                  <a:tcPr/>
                </a:tc>
                <a:tc>
                  <a:txBody>
                    <a:bodyPr/>
                    <a:lstStyle/>
                    <a:p>
                      <a:pPr algn="ctr"/>
                      <a:r>
                        <a:rPr lang="en-US" dirty="0"/>
                        <a:t>DETAILS</a:t>
                      </a:r>
                    </a:p>
                  </a:txBody>
                  <a:tcPr/>
                </a:tc>
                <a:tc>
                  <a:txBody>
                    <a:bodyPr/>
                    <a:lstStyle/>
                    <a:p>
                      <a:pPr algn="ctr"/>
                      <a:r>
                        <a:rPr lang="en-US"/>
                        <a:t>CHECKS WANTED/STOLEN?</a:t>
                      </a:r>
                    </a:p>
                  </a:txBody>
                  <a:tcPr/>
                </a:tc>
                <a:extLst>
                  <a:ext uri="{0D108BD9-81ED-4DB2-BD59-A6C34878D82A}">
                    <a16:rowId xmlns:a16="http://schemas.microsoft.com/office/drawing/2014/main" val="2192941801"/>
                  </a:ext>
                </a:extLst>
              </a:tr>
              <a:tr h="370840">
                <a:tc>
                  <a:txBody>
                    <a:bodyPr/>
                    <a:lstStyle/>
                    <a:p>
                      <a:r>
                        <a:rPr lang="en-US"/>
                        <a:t>LIC Plate</a:t>
                      </a:r>
                    </a:p>
                  </a:txBody>
                  <a:tcPr anchor="ctr" anchorCtr="1"/>
                </a:tc>
                <a:tc>
                  <a:txBody>
                    <a:bodyPr/>
                    <a:lstStyle/>
                    <a:p>
                      <a:pPr marL="285750" indent="-285750">
                        <a:buFontTx/>
                        <a:buChar char="-"/>
                      </a:pPr>
                      <a:r>
                        <a:rPr lang="en-US"/>
                        <a:t>Complete number</a:t>
                      </a:r>
                    </a:p>
                    <a:p>
                      <a:pPr marL="285750" indent="-285750">
                        <a:buFontTx/>
                        <a:buChar char="-"/>
                      </a:pPr>
                      <a:r>
                        <a:rPr lang="en-US"/>
                        <a:t>No hyphens, spaces, special characters</a:t>
                      </a:r>
                    </a:p>
                  </a:txBody>
                  <a:tcPr anchor="ctr"/>
                </a:tc>
                <a:tc>
                  <a:txBody>
                    <a:bodyPr/>
                    <a:lstStyle/>
                    <a:p>
                      <a:r>
                        <a:rPr lang="en-US"/>
                        <a:t>YES</a:t>
                      </a:r>
                    </a:p>
                  </a:txBody>
                  <a:tcPr anchor="ctr" anchorCtr="1"/>
                </a:tc>
                <a:extLst>
                  <a:ext uri="{0D108BD9-81ED-4DB2-BD59-A6C34878D82A}">
                    <a16:rowId xmlns:a16="http://schemas.microsoft.com/office/drawing/2014/main" val="2845223030"/>
                  </a:ext>
                </a:extLst>
              </a:tr>
              <a:tr h="370840">
                <a:tc>
                  <a:txBody>
                    <a:bodyPr/>
                    <a:lstStyle/>
                    <a:p>
                      <a:r>
                        <a:rPr lang="en-US"/>
                        <a:t>VIN</a:t>
                      </a:r>
                    </a:p>
                  </a:txBody>
                  <a:tcPr anchor="ctr" anchorCtr="1"/>
                </a:tc>
                <a:tc>
                  <a:txBody>
                    <a:bodyPr/>
                    <a:lstStyle/>
                    <a:p>
                      <a:pPr marL="285750" indent="-285750">
                        <a:buFontTx/>
                        <a:buChar char="-"/>
                      </a:pPr>
                      <a:endParaRPr lang="en-US" dirty="0"/>
                    </a:p>
                    <a:p>
                      <a:pPr marL="285750" indent="-285750">
                        <a:buFontTx/>
                        <a:buChar char="-"/>
                      </a:pPr>
                      <a:r>
                        <a:rPr lang="en-US" dirty="0"/>
                        <a:t>Can use partial with ‘?’</a:t>
                      </a:r>
                    </a:p>
                    <a:p>
                      <a:pPr marL="0" indent="0">
                        <a:buFontTx/>
                        <a:buNone/>
                      </a:pPr>
                      <a:endParaRPr lang="en-US" dirty="0"/>
                    </a:p>
                  </a:txBody>
                  <a:tcPr anchor="ctr"/>
                </a:tc>
                <a:tc>
                  <a:txBody>
                    <a:bodyPr/>
                    <a:lstStyle/>
                    <a:p>
                      <a:r>
                        <a:rPr lang="en-US"/>
                        <a:t>YES</a:t>
                      </a:r>
                    </a:p>
                  </a:txBody>
                  <a:tcPr anchor="ctr" anchorCtr="1"/>
                </a:tc>
                <a:extLst>
                  <a:ext uri="{0D108BD9-81ED-4DB2-BD59-A6C34878D82A}">
                    <a16:rowId xmlns:a16="http://schemas.microsoft.com/office/drawing/2014/main" val="2635306529"/>
                  </a:ext>
                </a:extLst>
              </a:tr>
              <a:tr h="370840">
                <a:tc>
                  <a:txBody>
                    <a:bodyPr/>
                    <a:lstStyle/>
                    <a:p>
                      <a:r>
                        <a:rPr lang="en-US"/>
                        <a:t>Name</a:t>
                      </a:r>
                    </a:p>
                  </a:txBody>
                  <a:tcPr anchor="ctr" anchorCtr="1"/>
                </a:tc>
                <a:tc>
                  <a:txBody>
                    <a:bodyPr/>
                    <a:lstStyle/>
                    <a:p>
                      <a:pPr marL="285750" indent="-285750">
                        <a:buFontTx/>
                        <a:buChar char="-"/>
                      </a:pPr>
                      <a:r>
                        <a:rPr lang="en-US"/>
                        <a:t>Can use ‘?’</a:t>
                      </a:r>
                    </a:p>
                    <a:p>
                      <a:pPr marL="285750" indent="-285750">
                        <a:buFontTx/>
                        <a:buChar char="-"/>
                      </a:pPr>
                      <a:r>
                        <a:rPr lang="en-US"/>
                        <a:t>Can use business name</a:t>
                      </a:r>
                    </a:p>
                  </a:txBody>
                  <a:tcPr/>
                </a:tc>
                <a:tc>
                  <a:txBody>
                    <a:bodyPr/>
                    <a:lstStyle/>
                    <a:p>
                      <a:r>
                        <a:rPr lang="en-US"/>
                        <a:t>NO</a:t>
                      </a:r>
                    </a:p>
                  </a:txBody>
                  <a:tcPr anchor="ctr" anchorCtr="1"/>
                </a:tc>
                <a:extLst>
                  <a:ext uri="{0D108BD9-81ED-4DB2-BD59-A6C34878D82A}">
                    <a16:rowId xmlns:a16="http://schemas.microsoft.com/office/drawing/2014/main" val="1073399905"/>
                  </a:ext>
                </a:extLst>
              </a:tr>
              <a:tr h="370840">
                <a:tc>
                  <a:txBody>
                    <a:bodyPr/>
                    <a:lstStyle/>
                    <a:p>
                      <a:r>
                        <a:rPr lang="en-US"/>
                        <a:t>Customer ID</a:t>
                      </a:r>
                    </a:p>
                  </a:txBody>
                  <a:tcPr anchor="ctr" anchorCtr="1"/>
                </a:tc>
                <a:tc>
                  <a:txBody>
                    <a:bodyPr/>
                    <a:lstStyle/>
                    <a:p>
                      <a:pPr marL="285750" indent="-285750">
                        <a:buFontTx/>
                        <a:buChar char="-"/>
                      </a:pPr>
                      <a:endParaRPr lang="en-US" dirty="0"/>
                    </a:p>
                    <a:p>
                      <a:pPr marL="285750" indent="-285750">
                        <a:buFontTx/>
                        <a:buChar char="-"/>
                      </a:pPr>
                      <a:r>
                        <a:rPr lang="en-US" dirty="0" err="1"/>
                        <a:t>OLN</a:t>
                      </a:r>
                      <a:endParaRPr lang="en-US" dirty="0"/>
                    </a:p>
                    <a:p>
                      <a:pPr marL="0" indent="0">
                        <a:buFontTx/>
                        <a:buNone/>
                      </a:pPr>
                      <a:endParaRPr lang="en-US" dirty="0"/>
                    </a:p>
                  </a:txBody>
                  <a:tcPr/>
                </a:tc>
                <a:tc>
                  <a:txBody>
                    <a:bodyPr/>
                    <a:lstStyle/>
                    <a:p>
                      <a:pPr algn="ctr"/>
                      <a:r>
                        <a:rPr lang="en-US"/>
                        <a:t>Alone – NO</a:t>
                      </a:r>
                    </a:p>
                    <a:p>
                      <a:pPr algn="ctr"/>
                      <a:r>
                        <a:rPr lang="en-US"/>
                        <a:t>With Driver History or Driver Issuance Option - YES</a:t>
                      </a:r>
                    </a:p>
                  </a:txBody>
                  <a:tcPr anchor="ctr" anchorCtr="1"/>
                </a:tc>
                <a:extLst>
                  <a:ext uri="{0D108BD9-81ED-4DB2-BD59-A6C34878D82A}">
                    <a16:rowId xmlns:a16="http://schemas.microsoft.com/office/drawing/2014/main" val="3050961829"/>
                  </a:ext>
                </a:extLst>
              </a:tr>
              <a:tr h="370840">
                <a:tc>
                  <a:txBody>
                    <a:bodyPr/>
                    <a:lstStyle/>
                    <a:p>
                      <a:r>
                        <a:rPr lang="en-US"/>
                        <a:t>Title Number</a:t>
                      </a:r>
                    </a:p>
                  </a:txBody>
                  <a:tcPr anchor="ctr" anchorCtr="1"/>
                </a:tc>
                <a:tc>
                  <a:txBody>
                    <a:bodyPr/>
                    <a:lstStyle/>
                    <a:p>
                      <a:pPr marL="285750" indent="-285750">
                        <a:buFontTx/>
                        <a:buChar char="-"/>
                      </a:pPr>
                      <a:endParaRPr lang="en-US" dirty="0"/>
                    </a:p>
                    <a:p>
                      <a:pPr marL="285750" indent="-285750">
                        <a:buFontTx/>
                        <a:buChar char="-"/>
                      </a:pPr>
                      <a:r>
                        <a:rPr lang="en-US" dirty="0"/>
                        <a:t>Up to 15 alpha-</a:t>
                      </a:r>
                      <a:r>
                        <a:rPr lang="en-US" dirty="0" err="1"/>
                        <a:t>numerics</a:t>
                      </a:r>
                      <a:endParaRPr lang="en-US" dirty="0"/>
                    </a:p>
                    <a:p>
                      <a:pPr marL="0" indent="0">
                        <a:buFontTx/>
                        <a:buNone/>
                      </a:pPr>
                      <a:endParaRPr lang="en-US" dirty="0"/>
                    </a:p>
                  </a:txBody>
                  <a:tcPr/>
                </a:tc>
                <a:tc>
                  <a:txBody>
                    <a:bodyPr/>
                    <a:lstStyle/>
                    <a:p>
                      <a:r>
                        <a:rPr lang="en-US"/>
                        <a:t>NO</a:t>
                      </a:r>
                    </a:p>
                  </a:txBody>
                  <a:tcPr anchor="ctr" anchorCtr="1"/>
                </a:tc>
                <a:extLst>
                  <a:ext uri="{0D108BD9-81ED-4DB2-BD59-A6C34878D82A}">
                    <a16:rowId xmlns:a16="http://schemas.microsoft.com/office/drawing/2014/main" val="20791551"/>
                  </a:ext>
                </a:extLst>
              </a:tr>
              <a:tr h="370840">
                <a:tc>
                  <a:txBody>
                    <a:bodyPr/>
                    <a:lstStyle/>
                    <a:p>
                      <a:r>
                        <a:rPr lang="en-US"/>
                        <a:t>Handicap Placard Number</a:t>
                      </a:r>
                    </a:p>
                  </a:txBody>
                  <a:tcPr anchor="ctr" anchorCtr="1"/>
                </a:tc>
                <a:tc>
                  <a:txBody>
                    <a:bodyPr/>
                    <a:lstStyle/>
                    <a:p>
                      <a:pPr marL="285750" indent="-285750">
                        <a:buFontTx/>
                        <a:buChar char="-"/>
                      </a:pPr>
                      <a:r>
                        <a:rPr lang="en-US"/>
                        <a:t>Up to 8 digits</a:t>
                      </a:r>
                    </a:p>
                    <a:p>
                      <a:pPr marL="0" indent="0">
                        <a:buFontTx/>
                        <a:buNone/>
                      </a:pPr>
                      <a:endParaRPr lang="en-US"/>
                    </a:p>
                  </a:txBody>
                  <a:tcPr/>
                </a:tc>
                <a:tc>
                  <a:txBody>
                    <a:bodyPr/>
                    <a:lstStyle/>
                    <a:p>
                      <a:r>
                        <a:rPr lang="en-US"/>
                        <a:t>NO</a:t>
                      </a:r>
                    </a:p>
                  </a:txBody>
                  <a:tcPr anchor="ctr" anchorCtr="1"/>
                </a:tc>
                <a:extLst>
                  <a:ext uri="{0D108BD9-81ED-4DB2-BD59-A6C34878D82A}">
                    <a16:rowId xmlns:a16="http://schemas.microsoft.com/office/drawing/2014/main" val="3383392985"/>
                  </a:ext>
                </a:extLst>
              </a:tr>
              <a:tr h="370840">
                <a:tc>
                  <a:txBody>
                    <a:bodyPr/>
                    <a:lstStyle/>
                    <a:p>
                      <a:r>
                        <a:rPr lang="en-US"/>
                        <a:t>Lien</a:t>
                      </a:r>
                    </a:p>
                  </a:txBody>
                  <a:tcPr anchor="ctr" anchorCtr="1"/>
                </a:tc>
                <a:tc>
                  <a:txBody>
                    <a:bodyPr/>
                    <a:lstStyle/>
                    <a:p>
                      <a:pPr marL="285750" indent="-285750">
                        <a:buFontTx/>
                        <a:buChar char="-"/>
                      </a:pPr>
                      <a:r>
                        <a:rPr lang="en-US"/>
                        <a:t>May be used with LIC, VIN, Name, or Title</a:t>
                      </a:r>
                    </a:p>
                    <a:p>
                      <a:pPr marL="0" indent="0">
                        <a:buFontTx/>
                        <a:buNone/>
                      </a:pPr>
                      <a:endParaRPr lang="en-US"/>
                    </a:p>
                  </a:txBody>
                  <a:tcPr/>
                </a:tc>
                <a:tc>
                  <a:txBody>
                    <a:bodyPr/>
                    <a:lstStyle/>
                    <a:p>
                      <a:r>
                        <a:rPr lang="en-US" dirty="0"/>
                        <a:t>Possibly</a:t>
                      </a:r>
                    </a:p>
                  </a:txBody>
                  <a:tcPr anchor="ctr" anchorCtr="1"/>
                </a:tc>
                <a:extLst>
                  <a:ext uri="{0D108BD9-81ED-4DB2-BD59-A6C34878D82A}">
                    <a16:rowId xmlns:a16="http://schemas.microsoft.com/office/drawing/2014/main" val="1304315518"/>
                  </a:ext>
                </a:extLst>
              </a:tr>
            </a:tbl>
          </a:graphicData>
        </a:graphic>
      </p:graphicFrame>
    </p:spTree>
    <p:extLst>
      <p:ext uri="{BB962C8B-B14F-4D97-AF65-F5344CB8AC3E}">
        <p14:creationId xmlns:p14="http://schemas.microsoft.com/office/powerpoint/2010/main" val="70149412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NC Vehicle Registration</a:t>
            </a:r>
            <a:br>
              <a:rPr lang="en-US" b="1"/>
            </a:br>
            <a:r>
              <a:rPr lang="en-US" b="1"/>
              <a:t>TRANSACTION LOCATION</a:t>
            </a:r>
          </a:p>
        </p:txBody>
      </p:sp>
      <p:pic>
        <p:nvPicPr>
          <p:cNvPr id="6" name="Picture 5">
            <a:extLst>
              <a:ext uri="{FF2B5EF4-FFF2-40B4-BE49-F238E27FC236}">
                <a16:creationId xmlns:a16="http://schemas.microsoft.com/office/drawing/2014/main" id="{1F4B0B8B-E7F2-8A56-0F15-3293DD16EC04}"/>
              </a:ext>
            </a:extLst>
          </p:cNvPr>
          <p:cNvPicPr>
            <a:picLocks noChangeAspect="1"/>
          </p:cNvPicPr>
          <p:nvPr/>
        </p:nvPicPr>
        <p:blipFill>
          <a:blip r:embed="rId2"/>
          <a:stretch>
            <a:fillRect/>
          </a:stretch>
        </p:blipFill>
        <p:spPr>
          <a:xfrm>
            <a:off x="165191" y="2152131"/>
            <a:ext cx="11861617" cy="3827511"/>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247848" y="2533135"/>
            <a:ext cx="2538482" cy="4830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10588353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0FC42-5171-ED38-AD69-166B8A52095F}"/>
              </a:ext>
            </a:extLst>
          </p:cNvPr>
          <p:cNvSpPr/>
          <p:nvPr/>
        </p:nvSpPr>
        <p:spPr>
          <a:xfrm>
            <a:off x="-163463" y="0"/>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QVR</a:t>
            </a:r>
          </a:p>
        </p:txBody>
      </p:sp>
      <p:pic>
        <p:nvPicPr>
          <p:cNvPr id="3" name="Picture 2">
            <a:extLst>
              <a:ext uri="{FF2B5EF4-FFF2-40B4-BE49-F238E27FC236}">
                <a16:creationId xmlns:a16="http://schemas.microsoft.com/office/drawing/2014/main" id="{C4221360-65C5-602C-1C50-E65B96BF75C0}"/>
              </a:ext>
            </a:extLst>
          </p:cNvPr>
          <p:cNvPicPr>
            <a:picLocks noChangeAspect="1"/>
          </p:cNvPicPr>
          <p:nvPr/>
        </p:nvPicPr>
        <p:blipFill>
          <a:blip r:embed="rId2"/>
          <a:stretch>
            <a:fillRect/>
          </a:stretch>
        </p:blipFill>
        <p:spPr>
          <a:xfrm>
            <a:off x="2238313" y="252226"/>
            <a:ext cx="9858952" cy="6353547"/>
          </a:xfrm>
          <a:prstGeom prst="rect">
            <a:avLst/>
          </a:prstGeom>
        </p:spPr>
      </p:pic>
    </p:spTree>
    <p:extLst>
      <p:ext uri="{BB962C8B-B14F-4D97-AF65-F5344CB8AC3E}">
        <p14:creationId xmlns:p14="http://schemas.microsoft.com/office/powerpoint/2010/main" val="31937734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1634E-543D-AB28-34E3-2C0AE428C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8DFDA-892D-4188-E0DF-CE33F7BC23E0}"/>
              </a:ext>
            </a:extLst>
          </p:cNvPr>
          <p:cNvSpPr>
            <a:spLocks noGrp="1"/>
          </p:cNvSpPr>
          <p:nvPr>
            <p:ph type="title"/>
          </p:nvPr>
        </p:nvSpPr>
        <p:spPr>
          <a:xfrm>
            <a:off x="1484313" y="0"/>
            <a:ext cx="10018715" cy="1752603"/>
          </a:xfrm>
        </p:spPr>
        <p:txBody>
          <a:bodyPr/>
          <a:lstStyle/>
          <a:p>
            <a:r>
              <a:rPr lang="en-US" b="1"/>
              <a:t>NC Registration</a:t>
            </a:r>
            <a:br>
              <a:rPr lang="en-US" b="1"/>
            </a:br>
            <a:r>
              <a:rPr lang="en-US" b="1"/>
              <a:t>RESPONSE</a:t>
            </a:r>
          </a:p>
        </p:txBody>
      </p:sp>
      <p:sp>
        <p:nvSpPr>
          <p:cNvPr id="5" name="Rectangle 6">
            <a:extLst>
              <a:ext uri="{FF2B5EF4-FFF2-40B4-BE49-F238E27FC236}">
                <a16:creationId xmlns:a16="http://schemas.microsoft.com/office/drawing/2014/main" id="{064E5C2B-A98C-B173-D6D6-119C14C3C2C5}"/>
              </a:ext>
            </a:extLst>
          </p:cNvPr>
          <p:cNvSpPr/>
          <p:nvPr/>
        </p:nvSpPr>
        <p:spPr>
          <a:xfrm>
            <a:off x="2271146" y="1398543"/>
            <a:ext cx="8822725" cy="47539"/>
          </a:xfrm>
          <a:prstGeom prst="rect">
            <a:avLst/>
          </a:prstGeom>
          <a:solidFill>
            <a:srgbClr val="156082"/>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5">
            <a:extLst>
              <a:ext uri="{FF2B5EF4-FFF2-40B4-BE49-F238E27FC236}">
                <a16:creationId xmlns:a16="http://schemas.microsoft.com/office/drawing/2014/main" id="{1059B75A-525E-B902-C1A8-67157EA5E6DE}"/>
              </a:ext>
            </a:extLst>
          </p:cNvPr>
          <p:cNvSpPr txBox="1"/>
          <p:nvPr/>
        </p:nvSpPr>
        <p:spPr>
          <a:xfrm>
            <a:off x="1245140" y="1748164"/>
            <a:ext cx="10544783" cy="4310924"/>
          </a:xfrm>
          <a:prstGeom prst="rect">
            <a:avLst/>
          </a:prstGeom>
          <a:solidFill>
            <a:schemeClr val="bg1"/>
          </a:solidFill>
        </p:spPr>
        <p:txBody>
          <a:bodyPr wrap="square">
            <a:spAutoFit/>
          </a:bodyPr>
          <a:lstStyle/>
          <a:p>
            <a:pPr marL="0" marR="0" algn="ctr">
              <a:lnSpc>
                <a:spcPct val="115000"/>
              </a:lnSpc>
              <a:spcAft>
                <a:spcPts val="800"/>
              </a:spcAft>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VEHICLE DETAIL RESPONSE</a:t>
            </a:r>
          </a:p>
          <a:p>
            <a:pPr marL="0" marR="0" algn="ctr">
              <a:lnSpc>
                <a:spcPct val="115000"/>
              </a:lnSpc>
              <a:spcAft>
                <a:spcPts val="800"/>
              </a:spcAft>
              <a:buNone/>
            </a:pPr>
            <a:endParaRPr lang="en-US" sz="1600" kern="100">
              <a:effectLst/>
              <a:latin typeface="Verdana" panose="020B0604030504040204" pitchFamily="34" charset="0"/>
              <a:ea typeface="Verdana" panose="020B0604030504040204" pitchFamily="34" charset="0"/>
              <a:cs typeface="Times New Roman" panose="02020603050405020304" pitchFamily="18" charset="0"/>
            </a:endParaRP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VIN:  4T1BF1FK6HU293893          2017  TOYOTA       CAMRY LE XLE S  4S</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TITLE NO: 779038171014437                             	 PURCHASE DT: 03252017</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 </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CUSTOMER ID:    5078736           DOB: 12151964     HANDICAP PLACARD: </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DONNA ABERNATHY SMITH                         	 PLACARD STATUS: </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1603 N OAKS CT                                		</a:t>
            </a:r>
            <a:r>
              <a:rPr lang="en-US" sz="1600" kern="100">
                <a:latin typeface="Verdana" panose="020B0604030504040204" pitchFamily="34" charset="0"/>
                <a:ea typeface="Verdana" panose="020B0604030504040204" pitchFamily="34" charset="0"/>
                <a:cs typeface="Times New Roman" panose="02020603050405020304" pitchFamily="18" charset="0"/>
              </a:rPr>
              <a:t> </a:t>
            </a:r>
            <a:r>
              <a:rPr lang="en-US" sz="1600" kern="100">
                <a:effectLst/>
                <a:latin typeface="Verdana" panose="020B0604030504040204" pitchFamily="34" charset="0"/>
                <a:ea typeface="Verdana" panose="020B0604030504040204" pitchFamily="34" charset="0"/>
                <a:cs typeface="Times New Roman" panose="02020603050405020304" pitchFamily="18" charset="0"/>
              </a:rPr>
              <a:t>TAX COUNTY: GUILFORD</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GREENSBORO             NC   27455-1233        	 PLT STATUS: ACTIVE</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 </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CURRENT PLATE NO: HME1384        WGT:    	 ISSUE DT: 02222021 VALID THRU: 03152022</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INS CO: OWNERS INSURANCE COMPANY      	 POLICY: 9373405101                              </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PRIOR PLATE NO: HME1384            WGT:        	 ISSUE DT: 02222021 VALID THRU: 03152022</a:t>
            </a: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INS CO: OWNERS INSURANCE COMPANY      	 POLICY: 9373405101</a:t>
            </a:r>
          </a:p>
          <a:p>
            <a:pPr marL="0" marR="0">
              <a:buNone/>
            </a:pPr>
            <a:endParaRPr lang="en-US" sz="1600" kern="100">
              <a:effectLst/>
              <a:latin typeface="Verdana" panose="020B0604030504040204" pitchFamily="34" charset="0"/>
              <a:ea typeface="Verdana" panose="020B0604030504040204" pitchFamily="34" charset="0"/>
              <a:cs typeface="Times New Roman" panose="02020603050405020304" pitchFamily="18" charset="0"/>
            </a:endParaRPr>
          </a:p>
          <a:p>
            <a:pPr marL="0" marR="0">
              <a:buNone/>
            </a:pPr>
            <a:r>
              <a:rPr lang="en-US" sz="1600" kern="100">
                <a:effectLst/>
                <a:latin typeface="Verdana" panose="020B0604030504040204" pitchFamily="34" charset="0"/>
                <a:ea typeface="Verdana" panose="020B0604030504040204" pitchFamily="34" charset="0"/>
                <a:cs typeface="Times New Roman" panose="02020603050405020304" pitchFamily="18" charset="0"/>
              </a:rPr>
              <a:t>*END OF MESSAGE*</a:t>
            </a:r>
          </a:p>
        </p:txBody>
      </p:sp>
    </p:spTree>
    <p:extLst>
      <p:ext uri="{BB962C8B-B14F-4D97-AF65-F5344CB8AC3E}">
        <p14:creationId xmlns:p14="http://schemas.microsoft.com/office/powerpoint/2010/main" val="160974507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lowchart: Document 3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75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16616-FD6B-25B5-ABEA-57B354CBB8C3}"/>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defTabSz="914400">
              <a:lnSpc>
                <a:spcPct val="90000"/>
              </a:lnSpc>
              <a:spcBef>
                <a:spcPct val="0"/>
              </a:spcBef>
            </a:pPr>
            <a:r>
              <a:rPr lang="en-US" sz="4400" b="1" kern="1200">
                <a:solidFill>
                  <a:srgbClr val="FFFFFF"/>
                </a:solidFill>
                <a:latin typeface="+mj-lt"/>
                <a:ea typeface="+mj-ea"/>
                <a:cs typeface="+mj-cs"/>
              </a:rPr>
              <a:t>Seized </a:t>
            </a:r>
            <a:r>
              <a:rPr lang="en-US" sz="4400" b="1">
                <a:solidFill>
                  <a:srgbClr val="FFFFFF"/>
                </a:solidFill>
                <a:latin typeface="+mj-lt"/>
                <a:ea typeface="+mj-ea"/>
                <a:cs typeface="+mj-cs"/>
              </a:rPr>
              <a:t>Vehicles</a:t>
            </a:r>
            <a:endParaRPr lang="en-US" sz="4400" b="1" kern="1200">
              <a:solidFill>
                <a:srgbClr val="FFFFFF"/>
              </a:solidFill>
              <a:latin typeface="+mj-lt"/>
              <a:ea typeface="+mj-ea"/>
              <a:cs typeface="+mj-cs"/>
            </a:endParaRPr>
          </a:p>
        </p:txBody>
      </p:sp>
      <p:pic>
        <p:nvPicPr>
          <p:cNvPr id="9" name="Content Placeholder 3">
            <a:extLst>
              <a:ext uri="{FF2B5EF4-FFF2-40B4-BE49-F238E27FC236}">
                <a16:creationId xmlns:a16="http://schemas.microsoft.com/office/drawing/2014/main" id="{DC70224B-F6FF-ADF7-11C7-527419661F23}"/>
              </a:ext>
            </a:extLst>
          </p:cNvPr>
          <p:cNvPicPr>
            <a:picLocks noGrp="1"/>
          </p:cNvPicPr>
          <p:nvPr>
            <p:ph idx="1"/>
          </p:nvPr>
        </p:nvPicPr>
        <p:blipFill rotWithShape="1">
          <a:blip r:embed="rId3"/>
          <a:srcRect l="5188"/>
          <a:stretch/>
        </p:blipFill>
        <p:spPr bwMode="auto">
          <a:xfrm>
            <a:off x="5149832" y="51486"/>
            <a:ext cx="5390481" cy="6755027"/>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40320348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lowchart: Document 3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75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16616-FD6B-25B5-ABEA-57B354CBB8C3}"/>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defTabSz="914400">
              <a:lnSpc>
                <a:spcPct val="90000"/>
              </a:lnSpc>
              <a:spcBef>
                <a:spcPct val="0"/>
              </a:spcBef>
            </a:pPr>
            <a:r>
              <a:rPr lang="en-US" sz="4400" b="1" kern="1200">
                <a:solidFill>
                  <a:srgbClr val="FFFFFF"/>
                </a:solidFill>
                <a:latin typeface="+mj-lt"/>
                <a:ea typeface="+mj-ea"/>
                <a:cs typeface="+mj-cs"/>
              </a:rPr>
              <a:t>Seized Tags</a:t>
            </a:r>
          </a:p>
        </p:txBody>
      </p:sp>
      <p:pic>
        <p:nvPicPr>
          <p:cNvPr id="6" name="Content Placeholder 5" descr="A screenshot of a cell phone&#10;&#10;Description generated with very high confidence">
            <a:extLst>
              <a:ext uri="{FF2B5EF4-FFF2-40B4-BE49-F238E27FC236}">
                <a16:creationId xmlns:a16="http://schemas.microsoft.com/office/drawing/2014/main" id="{1A2859AF-2F6C-4B5D-579C-99A65840863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800" y="2038768"/>
            <a:ext cx="9899665" cy="4553846"/>
          </a:xfrm>
          <a:prstGeom prst="rect">
            <a:avLst/>
          </a:prstGeom>
        </p:spPr>
      </p:pic>
    </p:spTree>
    <p:extLst>
      <p:ext uri="{BB962C8B-B14F-4D97-AF65-F5344CB8AC3E}">
        <p14:creationId xmlns:p14="http://schemas.microsoft.com/office/powerpoint/2010/main" val="416919579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97D6-35DC-6A49-8959-3CAD66E7DF40}"/>
              </a:ext>
            </a:extLst>
          </p:cNvPr>
          <p:cNvSpPr>
            <a:spLocks noGrp="1"/>
          </p:cNvSpPr>
          <p:nvPr>
            <p:ph type="title"/>
          </p:nvPr>
        </p:nvSpPr>
        <p:spPr>
          <a:xfrm>
            <a:off x="1484310" y="190498"/>
            <a:ext cx="10018715" cy="1752603"/>
          </a:xfrm>
        </p:spPr>
        <p:txBody>
          <a:bodyPr/>
          <a:lstStyle/>
          <a:p>
            <a:r>
              <a:rPr lang="en-US" b="1"/>
              <a:t>Out-of-State </a:t>
            </a:r>
            <a:br>
              <a:rPr lang="en-US" b="1"/>
            </a:br>
            <a:r>
              <a:rPr lang="en-US" b="1"/>
              <a:t>Vehicle Registration Queries </a:t>
            </a:r>
          </a:p>
        </p:txBody>
      </p:sp>
      <p:graphicFrame>
        <p:nvGraphicFramePr>
          <p:cNvPr id="4" name="Content Placeholder 3">
            <a:extLst>
              <a:ext uri="{FF2B5EF4-FFF2-40B4-BE49-F238E27FC236}">
                <a16:creationId xmlns:a16="http://schemas.microsoft.com/office/drawing/2014/main" id="{32092467-4A38-028D-9381-AF9D2A02DECD}"/>
              </a:ext>
            </a:extLst>
          </p:cNvPr>
          <p:cNvGraphicFramePr>
            <a:graphicFrameLocks noGrp="1"/>
          </p:cNvGraphicFramePr>
          <p:nvPr>
            <p:ph idx="1"/>
            <p:extLst>
              <p:ext uri="{D42A27DB-BD31-4B8C-83A1-F6EECF244321}">
                <p14:modId xmlns:p14="http://schemas.microsoft.com/office/powerpoint/2010/main" val="3935339583"/>
              </p:ext>
            </p:extLst>
          </p:nvPr>
        </p:nvGraphicFramePr>
        <p:xfrm>
          <a:off x="1484313" y="1943101"/>
          <a:ext cx="10018712" cy="4293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70614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100000">
              <a:schemeClr val="bg2">
                <a:lumMod val="5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5313-7FFC-00AB-9B08-CDA41750215C}"/>
              </a:ext>
            </a:extLst>
          </p:cNvPr>
          <p:cNvSpPr>
            <a:spLocks noGrp="1"/>
          </p:cNvSpPr>
          <p:nvPr>
            <p:ph type="title"/>
          </p:nvPr>
        </p:nvSpPr>
        <p:spPr>
          <a:xfrm>
            <a:off x="1484308" y="0"/>
            <a:ext cx="10018715" cy="1752603"/>
          </a:xfrm>
        </p:spPr>
        <p:txBody>
          <a:bodyPr/>
          <a:lstStyle/>
          <a:p>
            <a:r>
              <a:rPr lang="en-US" b="1"/>
              <a:t>National Insurance Crime Bureau</a:t>
            </a:r>
          </a:p>
        </p:txBody>
      </p:sp>
      <p:graphicFrame>
        <p:nvGraphicFramePr>
          <p:cNvPr id="4" name="Diagram 3">
            <a:extLst>
              <a:ext uri="{FF2B5EF4-FFF2-40B4-BE49-F238E27FC236}">
                <a16:creationId xmlns:a16="http://schemas.microsoft.com/office/drawing/2014/main" id="{ED2BC741-6CB2-380F-32DD-E80E539B5857}"/>
              </a:ext>
            </a:extLst>
          </p:cNvPr>
          <p:cNvGraphicFramePr/>
          <p:nvPr>
            <p:extLst>
              <p:ext uri="{D42A27DB-BD31-4B8C-83A1-F6EECF244321}">
                <p14:modId xmlns:p14="http://schemas.microsoft.com/office/powerpoint/2010/main" val="2838567172"/>
              </p:ext>
            </p:extLst>
          </p:nvPr>
        </p:nvGraphicFramePr>
        <p:xfrm>
          <a:off x="1306573" y="1053298"/>
          <a:ext cx="10374184" cy="5804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277610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National Insurance Crime Bureau</a:t>
            </a:r>
            <a:br>
              <a:rPr lang="en-US" b="1"/>
            </a:br>
            <a:r>
              <a:rPr lang="en-US" b="1"/>
              <a:t>TRANSACTION LOCATION</a:t>
            </a:r>
          </a:p>
        </p:txBody>
      </p:sp>
      <p:pic>
        <p:nvPicPr>
          <p:cNvPr id="4" name="Picture 3">
            <a:extLst>
              <a:ext uri="{FF2B5EF4-FFF2-40B4-BE49-F238E27FC236}">
                <a16:creationId xmlns:a16="http://schemas.microsoft.com/office/drawing/2014/main" id="{AF3BBBCB-07FD-1E34-43D1-C2534BF1F698}"/>
              </a:ext>
            </a:extLst>
          </p:cNvPr>
          <p:cNvPicPr>
            <a:picLocks noChangeAspect="1"/>
          </p:cNvPicPr>
          <p:nvPr/>
        </p:nvPicPr>
        <p:blipFill>
          <a:blip r:embed="rId2"/>
          <a:stretch>
            <a:fillRect/>
          </a:stretch>
        </p:blipFill>
        <p:spPr>
          <a:xfrm>
            <a:off x="-32810" y="2106537"/>
            <a:ext cx="12224810" cy="4231665"/>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729761" y="4106555"/>
            <a:ext cx="2538482" cy="41601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159720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0FC42-5171-ED38-AD69-166B8A52095F}"/>
              </a:ext>
            </a:extLst>
          </p:cNvPr>
          <p:cNvSpPr/>
          <p:nvPr/>
        </p:nvSpPr>
        <p:spPr>
          <a:xfrm>
            <a:off x="-163463" y="0"/>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NAQ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5" name="Picture 4">
            <a:extLst>
              <a:ext uri="{FF2B5EF4-FFF2-40B4-BE49-F238E27FC236}">
                <a16:creationId xmlns:a16="http://schemas.microsoft.com/office/drawing/2014/main" id="{DFFD45DC-5871-C3DA-39F9-43033075BC0D}"/>
              </a:ext>
            </a:extLst>
          </p:cNvPr>
          <p:cNvPicPr>
            <a:picLocks noChangeAspect="1"/>
          </p:cNvPicPr>
          <p:nvPr/>
        </p:nvPicPr>
        <p:blipFill>
          <a:blip r:embed="rId2"/>
          <a:stretch>
            <a:fillRect/>
          </a:stretch>
        </p:blipFill>
        <p:spPr>
          <a:xfrm>
            <a:off x="498389" y="2186132"/>
            <a:ext cx="11195222" cy="2312742"/>
          </a:xfrm>
          <a:prstGeom prst="rect">
            <a:avLst/>
          </a:prstGeom>
        </p:spPr>
      </p:pic>
    </p:spTree>
    <p:extLst>
      <p:ext uri="{BB962C8B-B14F-4D97-AF65-F5344CB8AC3E}">
        <p14:creationId xmlns:p14="http://schemas.microsoft.com/office/powerpoint/2010/main" val="20111924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82CE3-15AC-0040-3471-151FC0156E7E}"/>
              </a:ext>
            </a:extLst>
          </p:cNvPr>
          <p:cNvSpPr>
            <a:spLocks noGrp="1"/>
          </p:cNvSpPr>
          <p:nvPr>
            <p:ph type="title"/>
          </p:nvPr>
        </p:nvSpPr>
        <p:spPr>
          <a:xfrm>
            <a:off x="793662" y="386930"/>
            <a:ext cx="10066122" cy="1298448"/>
          </a:xfrm>
        </p:spPr>
        <p:txBody>
          <a:bodyPr anchor="b">
            <a:normAutofit/>
          </a:bodyPr>
          <a:lstStyle/>
          <a:p>
            <a:r>
              <a:rPr lang="en-US" sz="4800"/>
              <a:t>Boat Registration</a:t>
            </a:r>
          </a:p>
        </p:txBody>
      </p:sp>
      <p:sp>
        <p:nvSpPr>
          <p:cNvPr id="10" name="Rectangle 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32B12EE-EAAB-776D-0AA5-A47662BB4FF0}"/>
              </a:ext>
            </a:extLst>
          </p:cNvPr>
          <p:cNvSpPr>
            <a:spLocks noGrp="1"/>
          </p:cNvSpPr>
          <p:nvPr>
            <p:ph idx="1"/>
          </p:nvPr>
        </p:nvSpPr>
        <p:spPr>
          <a:xfrm>
            <a:off x="737407" y="2324212"/>
            <a:ext cx="4530898" cy="4025724"/>
          </a:xfrm>
        </p:spPr>
        <p:txBody>
          <a:bodyPr anchor="ctr">
            <a:normAutofit lnSpcReduction="10000"/>
          </a:bodyPr>
          <a:lstStyle/>
          <a:p>
            <a:r>
              <a:rPr lang="en-US" sz="3200"/>
              <a:t>NC – </a:t>
            </a:r>
            <a:r>
              <a:rPr lang="en-US" sz="3200" b="1"/>
              <a:t>QBR</a:t>
            </a:r>
          </a:p>
          <a:p>
            <a:r>
              <a:rPr lang="en-US" sz="3200"/>
              <a:t>Out-of-State – </a:t>
            </a:r>
            <a:r>
              <a:rPr lang="en-US" sz="3200" b="1"/>
              <a:t>BQ</a:t>
            </a:r>
          </a:p>
          <a:p>
            <a:pPr marL="0" indent="0">
              <a:buNone/>
            </a:pPr>
            <a:endParaRPr lang="en-US" sz="3200"/>
          </a:p>
          <a:p>
            <a:r>
              <a:rPr lang="en-US" sz="3200"/>
              <a:t>Query by:</a:t>
            </a:r>
          </a:p>
          <a:p>
            <a:pPr lvl="1"/>
            <a:r>
              <a:rPr lang="en-US" sz="2800"/>
              <a:t>Registration Number</a:t>
            </a:r>
          </a:p>
          <a:p>
            <a:pPr lvl="1"/>
            <a:r>
              <a:rPr lang="en-US" sz="2800"/>
              <a:t>Boat Hull Number</a:t>
            </a:r>
          </a:p>
          <a:p>
            <a:pPr lvl="1"/>
            <a:r>
              <a:rPr lang="en-US" sz="2800"/>
              <a:t>Owner Name</a:t>
            </a:r>
          </a:p>
        </p:txBody>
      </p:sp>
      <p:pic>
        <p:nvPicPr>
          <p:cNvPr id="7" name="Picture 2" descr="Image result for bass boat">
            <a:extLst>
              <a:ext uri="{FF2B5EF4-FFF2-40B4-BE49-F238E27FC236}">
                <a16:creationId xmlns:a16="http://schemas.microsoft.com/office/drawing/2014/main" id="{9836E230-E45B-2202-4671-782E880FE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471" r="26102"/>
          <a:stretch/>
        </p:blipFill>
        <p:spPr bwMode="auto">
          <a:xfrm>
            <a:off x="5911532" y="248425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92886D-772E-338C-E384-80395F0B6711}"/>
              </a:ext>
            </a:extLst>
          </p:cNvPr>
          <p:cNvPicPr>
            <a:picLocks noChangeAspect="1"/>
          </p:cNvPicPr>
          <p:nvPr/>
        </p:nvPicPr>
        <p:blipFill>
          <a:blip r:embed="rId3"/>
          <a:stretch>
            <a:fillRect/>
          </a:stretch>
        </p:blipFill>
        <p:spPr>
          <a:xfrm>
            <a:off x="5623728" y="2401554"/>
            <a:ext cx="5650943" cy="3767295"/>
          </a:xfrm>
          <a:prstGeom prst="rect">
            <a:avLst/>
          </a:prstGeom>
        </p:spPr>
      </p:pic>
    </p:spTree>
    <p:extLst>
      <p:ext uri="{BB962C8B-B14F-4D97-AF65-F5344CB8AC3E}">
        <p14:creationId xmlns:p14="http://schemas.microsoft.com/office/powerpoint/2010/main" val="63731567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Boat Registration</a:t>
            </a:r>
            <a:br>
              <a:rPr lang="en-US" b="1"/>
            </a:br>
            <a:r>
              <a:rPr lang="en-US" b="1"/>
              <a:t>TRANSACTION LOCATION</a:t>
            </a:r>
          </a:p>
        </p:txBody>
      </p:sp>
      <p:pic>
        <p:nvPicPr>
          <p:cNvPr id="6" name="Picture 5">
            <a:extLst>
              <a:ext uri="{FF2B5EF4-FFF2-40B4-BE49-F238E27FC236}">
                <a16:creationId xmlns:a16="http://schemas.microsoft.com/office/drawing/2014/main" id="{BD1E51FA-3FA7-E28D-B3BF-0DF241477869}"/>
              </a:ext>
            </a:extLst>
          </p:cNvPr>
          <p:cNvPicPr>
            <a:picLocks noChangeAspect="1"/>
          </p:cNvPicPr>
          <p:nvPr/>
        </p:nvPicPr>
        <p:blipFill>
          <a:blip r:embed="rId2"/>
          <a:stretch>
            <a:fillRect/>
          </a:stretch>
        </p:blipFill>
        <p:spPr>
          <a:xfrm>
            <a:off x="418263" y="1724351"/>
            <a:ext cx="11084759" cy="5133649"/>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6734431" y="4827359"/>
            <a:ext cx="3188043" cy="85674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32976242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774192-70A6-A195-6A20-46B9F7AEEBEF}"/>
              </a:ext>
            </a:extLst>
          </p:cNvPr>
          <p:cNvPicPr>
            <a:picLocks noChangeAspect="1"/>
          </p:cNvPicPr>
          <p:nvPr/>
        </p:nvPicPr>
        <p:blipFill>
          <a:blip r:embed="rId2"/>
          <a:stretch>
            <a:fillRect/>
          </a:stretch>
        </p:blipFill>
        <p:spPr>
          <a:xfrm>
            <a:off x="791287" y="661719"/>
            <a:ext cx="11214658" cy="2462955"/>
          </a:xfrm>
          <a:prstGeom prst="rect">
            <a:avLst/>
          </a:prstGeom>
        </p:spPr>
      </p:pic>
      <p:pic>
        <p:nvPicPr>
          <p:cNvPr id="7" name="Picture 6">
            <a:extLst>
              <a:ext uri="{FF2B5EF4-FFF2-40B4-BE49-F238E27FC236}">
                <a16:creationId xmlns:a16="http://schemas.microsoft.com/office/drawing/2014/main" id="{EBBA7E84-582D-D77A-CB38-61BA236F7750}"/>
              </a:ext>
            </a:extLst>
          </p:cNvPr>
          <p:cNvPicPr>
            <a:picLocks noChangeAspect="1"/>
          </p:cNvPicPr>
          <p:nvPr/>
        </p:nvPicPr>
        <p:blipFill>
          <a:blip r:embed="rId3"/>
          <a:stretch>
            <a:fillRect/>
          </a:stretch>
        </p:blipFill>
        <p:spPr>
          <a:xfrm>
            <a:off x="2557439" y="3429000"/>
            <a:ext cx="8031187" cy="3362986"/>
          </a:xfrm>
          <a:prstGeom prst="rect">
            <a:avLst/>
          </a:prstGeom>
        </p:spPr>
      </p:pic>
      <p:sp>
        <p:nvSpPr>
          <p:cNvPr id="4" name="Rectangle 3">
            <a:extLst>
              <a:ext uri="{FF2B5EF4-FFF2-40B4-BE49-F238E27FC236}">
                <a16:creationId xmlns:a16="http://schemas.microsoft.com/office/drawing/2014/main" id="{B0E0FC42-5171-ED38-AD69-166B8A52095F}"/>
              </a:ext>
            </a:extLst>
          </p:cNvPr>
          <p:cNvSpPr/>
          <p:nvPr/>
        </p:nvSpPr>
        <p:spPr>
          <a:xfrm>
            <a:off x="-163463" y="0"/>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i="0" u="none" strike="noStrike" kern="1200" cap="none" spc="0" baseline="0">
                <a:solidFill>
                  <a:srgbClr val="000000"/>
                </a:solidFill>
                <a:effectLst>
                  <a:outerShdw dist="38096" dir="2700000">
                    <a:srgbClr val="7F7F7F"/>
                  </a:outerShdw>
                </a:effectLst>
                <a:uFillTx/>
                <a:latin typeface="Aptos"/>
              </a:rPr>
              <a:t>QBR</a:t>
            </a:r>
          </a:p>
        </p:txBody>
      </p:sp>
      <p:sp>
        <p:nvSpPr>
          <p:cNvPr id="8" name="Rectangle 7">
            <a:extLst>
              <a:ext uri="{FF2B5EF4-FFF2-40B4-BE49-F238E27FC236}">
                <a16:creationId xmlns:a16="http://schemas.microsoft.com/office/drawing/2014/main" id="{B502FCA3-F993-1EEA-AD67-16998F67AEF8}"/>
              </a:ext>
            </a:extLst>
          </p:cNvPr>
          <p:cNvSpPr/>
          <p:nvPr/>
        </p:nvSpPr>
        <p:spPr>
          <a:xfrm>
            <a:off x="-163463" y="3124674"/>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BQ</a:t>
            </a:r>
            <a:endParaRPr lang="en-US" sz="8000" b="1" i="0" u="none" strike="noStrike" kern="1200" cap="none" spc="0" baseline="0">
              <a:solidFill>
                <a:srgbClr val="000000"/>
              </a:solidFill>
              <a:effectLst>
                <a:outerShdw dist="38096" dir="2700000">
                  <a:srgbClr val="7F7F7F"/>
                </a:outerShdw>
              </a:effectLst>
              <a:uFillTx/>
              <a:latin typeface="Aptos"/>
            </a:endParaRPr>
          </a:p>
        </p:txBody>
      </p:sp>
    </p:spTree>
    <p:extLst>
      <p:ext uri="{BB962C8B-B14F-4D97-AF65-F5344CB8AC3E}">
        <p14:creationId xmlns:p14="http://schemas.microsoft.com/office/powerpoint/2010/main" val="311315276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3A9033-4470-09EC-9971-B0350C0F29B0}"/>
              </a:ext>
            </a:extLst>
          </p:cNvPr>
          <p:cNvSpPr>
            <a:spLocks noGrp="1"/>
          </p:cNvSpPr>
          <p:nvPr>
            <p:ph type="title"/>
          </p:nvPr>
        </p:nvSpPr>
        <p:spPr>
          <a:xfrm>
            <a:off x="6973815" y="1130861"/>
            <a:ext cx="4391024" cy="1323439"/>
          </a:xfrm>
        </p:spPr>
        <p:txBody>
          <a:bodyPr anchor="t">
            <a:noAutofit/>
          </a:bodyPr>
          <a:lstStyle/>
          <a:p>
            <a:r>
              <a:rPr lang="en-US" sz="4400" b="1">
                <a:solidFill>
                  <a:schemeClr val="bg1"/>
                </a:solidFill>
              </a:rPr>
              <a:t>Aircraft Registration</a:t>
            </a:r>
          </a:p>
        </p:txBody>
      </p:sp>
      <p:grpSp>
        <p:nvGrpSpPr>
          <p:cNvPr id="22" name="Group 21">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160" y="1498600"/>
            <a:ext cx="5260976" cy="4707593"/>
            <a:chOff x="6096000" y="841376"/>
            <a:chExt cx="5260976" cy="4707593"/>
          </a:xfrm>
          <a:effectLst>
            <a:outerShdw blurRad="381000" dist="152400" dir="5400000" algn="ctr" rotWithShape="0">
              <a:srgbClr val="000000">
                <a:alpha val="10000"/>
              </a:srgbClr>
            </a:outerShdw>
          </a:effectLst>
        </p:grpSpPr>
        <p:grpSp>
          <p:nvGrpSpPr>
            <p:cNvPr id="23" name="Group 22">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7" name="Freeform: Shape 26">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4" name="Group 23">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5" name="Freeform: Shape 24">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Picture 3">
            <a:extLst>
              <a:ext uri="{FF2B5EF4-FFF2-40B4-BE49-F238E27FC236}">
                <a16:creationId xmlns:a16="http://schemas.microsoft.com/office/drawing/2014/main" id="{03316959-88B3-B4AC-E5ED-C163EA2B1987}"/>
              </a:ext>
            </a:extLst>
          </p:cNvPr>
          <p:cNvPicPr>
            <a:picLocks noChangeAspect="1"/>
          </p:cNvPicPr>
          <p:nvPr/>
        </p:nvPicPr>
        <p:blipFill>
          <a:blip r:embed="rId3"/>
          <a:stretch>
            <a:fillRect/>
          </a:stretch>
        </p:blipFill>
        <p:spPr>
          <a:xfrm>
            <a:off x="1273091" y="2383618"/>
            <a:ext cx="4369112" cy="2312224"/>
          </a:xfrm>
          <a:prstGeom prst="rect">
            <a:avLst/>
          </a:prstGeom>
        </p:spPr>
      </p:pic>
      <p:sp>
        <p:nvSpPr>
          <p:cNvPr id="3" name="Content Placeholder 2">
            <a:extLst>
              <a:ext uri="{FF2B5EF4-FFF2-40B4-BE49-F238E27FC236}">
                <a16:creationId xmlns:a16="http://schemas.microsoft.com/office/drawing/2014/main" id="{4FA0FAEF-EDE0-88FC-1441-A7EB26D43CDA}"/>
              </a:ext>
            </a:extLst>
          </p:cNvPr>
          <p:cNvSpPr>
            <a:spLocks noGrp="1"/>
          </p:cNvSpPr>
          <p:nvPr>
            <p:ph idx="1"/>
          </p:nvPr>
        </p:nvSpPr>
        <p:spPr>
          <a:xfrm>
            <a:off x="6973815" y="3015105"/>
            <a:ext cx="4391024" cy="2777192"/>
          </a:xfrm>
        </p:spPr>
        <p:txBody>
          <a:bodyPr>
            <a:normAutofit lnSpcReduction="10000"/>
          </a:bodyPr>
          <a:lstStyle/>
          <a:p>
            <a:r>
              <a:rPr lang="en-US" sz="3200">
                <a:solidFill>
                  <a:schemeClr val="bg1">
                    <a:alpha val="80000"/>
                  </a:schemeClr>
                </a:solidFill>
              </a:rPr>
              <a:t>Query by:</a:t>
            </a:r>
          </a:p>
          <a:p>
            <a:pPr lvl="1"/>
            <a:r>
              <a:rPr lang="en-US" sz="2800">
                <a:solidFill>
                  <a:schemeClr val="bg1">
                    <a:alpha val="80000"/>
                  </a:schemeClr>
                </a:solidFill>
              </a:rPr>
              <a:t>Registration Number and if sighted</a:t>
            </a:r>
          </a:p>
          <a:p>
            <a:pPr lvl="1"/>
            <a:r>
              <a:rPr lang="en-US" sz="2800">
                <a:solidFill>
                  <a:schemeClr val="bg1">
                    <a:alpha val="80000"/>
                  </a:schemeClr>
                </a:solidFill>
              </a:rPr>
              <a:t>Serial Number</a:t>
            </a:r>
          </a:p>
          <a:p>
            <a:pPr lvl="1"/>
            <a:r>
              <a:rPr lang="en-US" sz="2800">
                <a:solidFill>
                  <a:schemeClr val="bg1">
                    <a:alpha val="80000"/>
                  </a:schemeClr>
                </a:solidFill>
              </a:rPr>
              <a:t>Owner Name</a:t>
            </a:r>
          </a:p>
          <a:p>
            <a:pPr marL="0" indent="0">
              <a:buNone/>
            </a:pPr>
            <a:endParaRPr lang="en-US">
              <a:solidFill>
                <a:schemeClr val="bg1">
                  <a:alpha val="80000"/>
                </a:schemeClr>
              </a:solidFill>
            </a:endParaRPr>
          </a:p>
        </p:txBody>
      </p:sp>
    </p:spTree>
    <p:extLst>
      <p:ext uri="{BB962C8B-B14F-4D97-AF65-F5344CB8AC3E}">
        <p14:creationId xmlns:p14="http://schemas.microsoft.com/office/powerpoint/2010/main" val="8955471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DB80-C2B8-CE8E-B54B-EC9C0EFBA970}"/>
              </a:ext>
            </a:extLst>
          </p:cNvPr>
          <p:cNvSpPr>
            <a:spLocks noGrp="1"/>
          </p:cNvSpPr>
          <p:nvPr>
            <p:ph type="title"/>
          </p:nvPr>
        </p:nvSpPr>
        <p:spPr>
          <a:xfrm>
            <a:off x="1484307" y="190492"/>
            <a:ext cx="10018715" cy="1752603"/>
          </a:xfrm>
        </p:spPr>
        <p:txBody>
          <a:bodyPr/>
          <a:lstStyle/>
          <a:p>
            <a:r>
              <a:rPr lang="en-US" b="1"/>
              <a:t>Aircraft Registration</a:t>
            </a:r>
            <a:br>
              <a:rPr lang="en-US" b="1"/>
            </a:br>
            <a:r>
              <a:rPr lang="en-US" b="1"/>
              <a:t>TRANSACTION LOCATION</a:t>
            </a:r>
          </a:p>
        </p:txBody>
      </p:sp>
      <p:pic>
        <p:nvPicPr>
          <p:cNvPr id="4" name="Picture 3">
            <a:extLst>
              <a:ext uri="{FF2B5EF4-FFF2-40B4-BE49-F238E27FC236}">
                <a16:creationId xmlns:a16="http://schemas.microsoft.com/office/drawing/2014/main" id="{DE2A5670-F069-6609-829D-91EAC83D1F3E}"/>
              </a:ext>
            </a:extLst>
          </p:cNvPr>
          <p:cNvPicPr>
            <a:picLocks noChangeAspect="1"/>
          </p:cNvPicPr>
          <p:nvPr/>
        </p:nvPicPr>
        <p:blipFill>
          <a:blip r:embed="rId2"/>
          <a:stretch>
            <a:fillRect/>
          </a:stretch>
        </p:blipFill>
        <p:spPr>
          <a:xfrm>
            <a:off x="1945432" y="1641567"/>
            <a:ext cx="8666278" cy="5216433"/>
          </a:xfrm>
          <a:prstGeom prst="rect">
            <a:avLst/>
          </a:prstGeom>
        </p:spPr>
      </p:pic>
      <p:sp>
        <p:nvSpPr>
          <p:cNvPr id="5" name="Oval 4">
            <a:extLst>
              <a:ext uri="{FF2B5EF4-FFF2-40B4-BE49-F238E27FC236}">
                <a16:creationId xmlns:a16="http://schemas.microsoft.com/office/drawing/2014/main" id="{790F1436-72F4-E154-24D6-DA6922B14A71}"/>
              </a:ext>
            </a:extLst>
          </p:cNvPr>
          <p:cNvSpPr/>
          <p:nvPr/>
        </p:nvSpPr>
        <p:spPr>
          <a:xfrm>
            <a:off x="8447345" y="5634680"/>
            <a:ext cx="2164365" cy="42013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38103"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Tree>
    <p:extLst>
      <p:ext uri="{BB962C8B-B14F-4D97-AF65-F5344CB8AC3E}">
        <p14:creationId xmlns:p14="http://schemas.microsoft.com/office/powerpoint/2010/main" val="7722067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E0FC42-5171-ED38-AD69-166B8A52095F}"/>
              </a:ext>
            </a:extLst>
          </p:cNvPr>
          <p:cNvSpPr/>
          <p:nvPr/>
        </p:nvSpPr>
        <p:spPr>
          <a:xfrm>
            <a:off x="-398242" y="0"/>
            <a:ext cx="2720902" cy="1323439"/>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1">
                <a:solidFill>
                  <a:srgbClr val="000000"/>
                </a:solidFill>
                <a:effectLst>
                  <a:outerShdw dist="38096" dir="2700000">
                    <a:srgbClr val="7F7F7F"/>
                  </a:outerShdw>
                </a:effectLst>
                <a:latin typeface="Aptos"/>
              </a:rPr>
              <a:t>GQ</a:t>
            </a:r>
            <a:endParaRPr lang="en-US" sz="8000" b="1" i="0" u="none" strike="noStrike" kern="1200" cap="none" spc="0" baseline="0">
              <a:solidFill>
                <a:srgbClr val="000000"/>
              </a:solidFill>
              <a:effectLst>
                <a:outerShdw dist="38096" dir="2700000">
                  <a:srgbClr val="7F7F7F"/>
                </a:outerShdw>
              </a:effectLst>
              <a:uFillTx/>
              <a:latin typeface="Aptos"/>
            </a:endParaRPr>
          </a:p>
        </p:txBody>
      </p:sp>
      <p:pic>
        <p:nvPicPr>
          <p:cNvPr id="3" name="Picture 2">
            <a:extLst>
              <a:ext uri="{FF2B5EF4-FFF2-40B4-BE49-F238E27FC236}">
                <a16:creationId xmlns:a16="http://schemas.microsoft.com/office/drawing/2014/main" id="{6499644E-2E06-3D3D-D4BA-66DBEC4239E6}"/>
              </a:ext>
            </a:extLst>
          </p:cNvPr>
          <p:cNvPicPr>
            <a:picLocks noChangeAspect="1"/>
          </p:cNvPicPr>
          <p:nvPr/>
        </p:nvPicPr>
        <p:blipFill>
          <a:blip r:embed="rId2"/>
          <a:stretch>
            <a:fillRect/>
          </a:stretch>
        </p:blipFill>
        <p:spPr>
          <a:xfrm>
            <a:off x="368920" y="1804087"/>
            <a:ext cx="11454160" cy="4210085"/>
          </a:xfrm>
          <a:prstGeom prst="rect">
            <a:avLst/>
          </a:prstGeom>
        </p:spPr>
      </p:pic>
    </p:spTree>
    <p:extLst>
      <p:ext uri="{BB962C8B-B14F-4D97-AF65-F5344CB8AC3E}">
        <p14:creationId xmlns:p14="http://schemas.microsoft.com/office/powerpoint/2010/main" val="271447321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5DBCB5-9CB3-4E26-AB3A-E8E0B28287DA}"/>
              </a:ext>
            </a:extLst>
          </p:cNvPr>
          <p:cNvPicPr>
            <a:picLocks noChangeAspect="1"/>
          </p:cNvPicPr>
          <p:nvPr/>
        </p:nvPicPr>
        <p:blipFill>
          <a:blip r:embed="rId2">
            <a:extLst>
              <a:ext uri="{28A0092B-C50C-407E-A947-70E740481C1C}">
                <a14:useLocalDpi xmlns:a14="http://schemas.microsoft.com/office/drawing/2010/main" val="0"/>
              </a:ext>
            </a:extLst>
          </a:blip>
          <a:srcRect l="6081" r="6081"/>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34CF2326-F3A0-5C10-DF4D-CA29837E62D8}"/>
              </a:ext>
            </a:extLst>
          </p:cNvPr>
          <p:cNvSpPr txBox="1"/>
          <p:nvPr/>
        </p:nvSpPr>
        <p:spPr>
          <a:xfrm>
            <a:off x="-394788" y="457981"/>
            <a:ext cx="4460240" cy="2554545"/>
          </a:xfrm>
          <a:prstGeom prst="rect">
            <a:avLst/>
          </a:prstGeom>
          <a:noFill/>
        </p:spPr>
        <p:txBody>
          <a:bodyPr wrap="square" rtlCol="0">
            <a:spAutoFit/>
          </a:bodyPr>
          <a:lstStyle/>
          <a:p>
            <a:pPr algn="ctr"/>
            <a:r>
              <a:rPr lang="en-US" sz="4000" b="1" dirty="0">
                <a:solidFill>
                  <a:schemeClr val="bg1"/>
                </a:solidFill>
                <a:latin typeface="Amasis MT Pro Black" panose="02040A04050005020304" pitchFamily="18" charset="0"/>
              </a:rPr>
              <a:t>DMV</a:t>
            </a:r>
          </a:p>
          <a:p>
            <a:pPr algn="ctr"/>
            <a:r>
              <a:rPr lang="en-US" sz="4000" b="1" dirty="0">
                <a:solidFill>
                  <a:schemeClr val="bg1"/>
                </a:solidFill>
                <a:latin typeface="Amasis MT Pro Black" panose="02040A04050005020304" pitchFamily="18" charset="0"/>
              </a:rPr>
              <a:t>Review</a:t>
            </a:r>
          </a:p>
          <a:p>
            <a:pPr algn="ctr"/>
            <a:endParaRPr lang="en-US" sz="4000" b="1" dirty="0">
              <a:solidFill>
                <a:schemeClr val="bg1"/>
              </a:solidFill>
              <a:latin typeface="Amasis MT Pro Black" panose="02040A04050005020304" pitchFamily="18" charset="0"/>
            </a:endParaRPr>
          </a:p>
          <a:p>
            <a:pPr algn="ctr"/>
            <a:r>
              <a:rPr lang="en-US" sz="4000" b="1" dirty="0">
                <a:solidFill>
                  <a:schemeClr val="bg1"/>
                </a:solidFill>
                <a:latin typeface="Amasis MT Pro Black" panose="02040A04050005020304" pitchFamily="18" charset="0"/>
              </a:rPr>
              <a:t>Page 33</a:t>
            </a:r>
          </a:p>
        </p:txBody>
      </p:sp>
    </p:spTree>
    <p:extLst>
      <p:ext uri="{BB962C8B-B14F-4D97-AF65-F5344CB8AC3E}">
        <p14:creationId xmlns:p14="http://schemas.microsoft.com/office/powerpoint/2010/main" val="98565654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5A5C4A-54FD-C2A5-E201-4FB9703F7B5D}"/>
              </a:ext>
            </a:extLst>
          </p:cNvPr>
          <p:cNvSpPr>
            <a:spLocks noGrp="1"/>
          </p:cNvSpPr>
          <p:nvPr>
            <p:ph type="title"/>
          </p:nvPr>
        </p:nvSpPr>
        <p:spPr>
          <a:xfrm>
            <a:off x="826396" y="586855"/>
            <a:ext cx="4230100" cy="3387497"/>
          </a:xfrm>
        </p:spPr>
        <p:txBody>
          <a:bodyPr anchor="b">
            <a:normAutofit/>
          </a:bodyPr>
          <a:lstStyle/>
          <a:p>
            <a:r>
              <a:rPr lang="en-US" sz="4400" b="1">
                <a:solidFill>
                  <a:srgbClr val="FFFFFF"/>
                </a:solidFill>
              </a:rPr>
              <a:t>DMV</a:t>
            </a:r>
            <a:br>
              <a:rPr lang="en-US" sz="4400" b="1">
                <a:solidFill>
                  <a:srgbClr val="FFFFFF"/>
                </a:solidFill>
              </a:rPr>
            </a:br>
            <a:r>
              <a:rPr lang="en-US" sz="4400" b="1">
                <a:solidFill>
                  <a:srgbClr val="FFFFFF"/>
                </a:solidFill>
              </a:rPr>
              <a:t>Review</a:t>
            </a:r>
            <a:br>
              <a:rPr lang="en-US" sz="4400" b="1">
                <a:solidFill>
                  <a:srgbClr val="FFFFFF"/>
                </a:solidFill>
              </a:rPr>
            </a:br>
            <a:r>
              <a:rPr lang="en-US" sz="4400" b="1">
                <a:solidFill>
                  <a:srgbClr val="FFFFFF"/>
                </a:solidFill>
              </a:rPr>
              <a:t>ANSWERS</a:t>
            </a:r>
          </a:p>
        </p:txBody>
      </p:sp>
      <p:sp>
        <p:nvSpPr>
          <p:cNvPr id="3" name="Content Placeholder 2">
            <a:extLst>
              <a:ext uri="{FF2B5EF4-FFF2-40B4-BE49-F238E27FC236}">
                <a16:creationId xmlns:a16="http://schemas.microsoft.com/office/drawing/2014/main" id="{EA45FBC7-61A3-A7BC-7ED4-82D2731A7C08}"/>
              </a:ext>
            </a:extLst>
          </p:cNvPr>
          <p:cNvSpPr>
            <a:spLocks noGrp="1"/>
          </p:cNvSpPr>
          <p:nvPr>
            <p:ph idx="1"/>
          </p:nvPr>
        </p:nvSpPr>
        <p:spPr>
          <a:xfrm>
            <a:off x="6503158" y="649480"/>
            <a:ext cx="4862447" cy="5546047"/>
          </a:xfrm>
        </p:spPr>
        <p:txBody>
          <a:bodyPr anchor="ctr">
            <a:normAutofit/>
          </a:bodyPr>
          <a:lstStyle/>
          <a:p>
            <a:pPr marL="457200" indent="-457200">
              <a:buAutoNum type="arabicPeriod"/>
            </a:pPr>
            <a:r>
              <a:rPr lang="en-US" sz="3200" dirty="0"/>
              <a:t> d. Any of the above</a:t>
            </a:r>
          </a:p>
          <a:p>
            <a:pPr marL="457200" indent="-457200">
              <a:buAutoNum type="arabicPeriod"/>
            </a:pPr>
            <a:r>
              <a:rPr lang="en-US" sz="3200" dirty="0"/>
              <a:t> a. True</a:t>
            </a:r>
          </a:p>
          <a:p>
            <a:pPr marL="457200" indent="-457200">
              <a:buAutoNum type="arabicPeriod"/>
            </a:pPr>
            <a:r>
              <a:rPr lang="en-US" sz="3200" dirty="0"/>
              <a:t> d. Any of the above</a:t>
            </a:r>
          </a:p>
          <a:p>
            <a:pPr marL="457200" indent="-457200">
              <a:buAutoNum type="arabicPeriod"/>
            </a:pPr>
            <a:r>
              <a:rPr lang="en-US" sz="3200" dirty="0"/>
              <a:t> a. True</a:t>
            </a:r>
          </a:p>
          <a:p>
            <a:pPr marL="457200" indent="-457200">
              <a:buAutoNum type="arabicPeriod"/>
            </a:pPr>
            <a:r>
              <a:rPr lang="en-US" sz="3200" dirty="0"/>
              <a:t> a. True</a:t>
            </a:r>
          </a:p>
          <a:p>
            <a:pPr marL="457200" indent="-457200">
              <a:buAutoNum type="arabicPeriod"/>
            </a:pPr>
            <a:r>
              <a:rPr lang="en-US" sz="3200" dirty="0"/>
              <a:t> d. Any of the above</a:t>
            </a:r>
          </a:p>
          <a:p>
            <a:pPr marL="457200" indent="-457200">
              <a:buAutoNum type="arabicPeriod"/>
            </a:pPr>
            <a:r>
              <a:rPr lang="en-US" sz="3200" dirty="0"/>
              <a:t> b. </a:t>
            </a:r>
            <a:r>
              <a:rPr lang="en-US" sz="3200"/>
              <a:t>False</a:t>
            </a:r>
            <a:endParaRPr lang="en-US" sz="3200" dirty="0"/>
          </a:p>
        </p:txBody>
      </p:sp>
      <p:sp>
        <p:nvSpPr>
          <p:cNvPr id="4" name="TextBox 3">
            <a:extLst>
              <a:ext uri="{FF2B5EF4-FFF2-40B4-BE49-F238E27FC236}">
                <a16:creationId xmlns:a16="http://schemas.microsoft.com/office/drawing/2014/main" id="{71FCB158-9D7E-6792-AE8D-EECE26DA6349}"/>
              </a:ext>
            </a:extLst>
          </p:cNvPr>
          <p:cNvSpPr txBox="1"/>
          <p:nvPr/>
        </p:nvSpPr>
        <p:spPr>
          <a:xfrm>
            <a:off x="1744943" y="4960599"/>
            <a:ext cx="2393005" cy="584775"/>
          </a:xfrm>
          <a:prstGeom prst="rect">
            <a:avLst/>
          </a:prstGeom>
          <a:solidFill>
            <a:schemeClr val="bg1"/>
          </a:solidFill>
        </p:spPr>
        <p:txBody>
          <a:bodyPr wrap="square" rtlCol="0">
            <a:spAutoFit/>
          </a:bodyPr>
          <a:lstStyle/>
          <a:p>
            <a:pPr algn="ctr"/>
            <a:r>
              <a:rPr lang="en-US" sz="3200" b="1"/>
              <a:t>Page 35</a:t>
            </a:r>
          </a:p>
        </p:txBody>
      </p:sp>
    </p:spTree>
    <p:extLst>
      <p:ext uri="{BB962C8B-B14F-4D97-AF65-F5344CB8AC3E}">
        <p14:creationId xmlns:p14="http://schemas.microsoft.com/office/powerpoint/2010/main" val="13777675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bg>
      <p:bgPr>
        <a:solidFill>
          <a:srgbClr val="30ACE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DC0298-2176-74E3-30C4-4898CD8A8885}"/>
              </a:ext>
            </a:extLst>
          </p:cNvPr>
          <p:cNvPicPr>
            <a:picLocks noChangeAspect="1"/>
          </p:cNvPicPr>
          <p:nvPr/>
        </p:nvPicPr>
        <p:blipFill>
          <a:blip r:embed="rId2"/>
          <a:srcRect t="2018"/>
          <a:stretch/>
        </p:blipFill>
        <p:spPr>
          <a:xfrm flipH="1">
            <a:off x="0" y="-1"/>
            <a:ext cx="12192000" cy="7002059"/>
          </a:xfrm>
          <a:prstGeom prst="rect">
            <a:avLst/>
          </a:prstGeom>
        </p:spPr>
      </p:pic>
      <p:sp>
        <p:nvSpPr>
          <p:cNvPr id="11" name="Rectangle 4">
            <a:extLst>
              <a:ext uri="{FF2B5EF4-FFF2-40B4-BE49-F238E27FC236}">
                <a16:creationId xmlns:a16="http://schemas.microsoft.com/office/drawing/2014/main" id="{6467CFBC-9D71-DEBC-BB89-CA21157BE504}"/>
              </a:ext>
            </a:extLst>
          </p:cNvPr>
          <p:cNvSpPr>
            <a:spLocks noChangeArrowheads="1"/>
          </p:cNvSpPr>
          <p:nvPr/>
        </p:nvSpPr>
        <p:spPr bwMode="auto">
          <a:xfrm>
            <a:off x="552013" y="5683943"/>
            <a:ext cx="11014145" cy="900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pitchFamily="18" charset="2"/>
              <a:buChar char=""/>
              <a:defRPr>
                <a:solidFill>
                  <a:srgbClr val="404040"/>
                </a:solidFill>
                <a:latin typeface="Calibri" panose="020F050202020403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Calibri" panose="020F050202020403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Calibri" panose="020F050202020403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5pPr>
            <a:lvl6pPr marL="2514600" indent="-2286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6pPr>
            <a:lvl7pPr marL="2971800" indent="-2286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7pPr>
            <a:lvl8pPr marL="3429000" indent="-2286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8pPr>
            <a:lvl9pPr marL="3886200" indent="-2286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Calibri" panose="020F0502020204030204" pitchFamily="34" charset="0"/>
              </a:defRPr>
            </a:lvl9pPr>
          </a:lstStyle>
          <a:p>
            <a:pPr marL="342900" marR="0" lvl="0" indent="-342900" algn="l" defTabSz="914400" rtl="0" eaLnBrk="1" fontAlgn="auto" latinLnBrk="0" hangingPunct="1">
              <a:lnSpc>
                <a:spcPct val="100000"/>
              </a:lnSpc>
              <a:spcBef>
                <a:spcPts val="100"/>
              </a:spcBef>
              <a:spcAft>
                <a:spcPts val="0"/>
              </a:spcAft>
              <a:buClrTx/>
              <a:buSzTx/>
              <a:buFontTx/>
              <a:buNone/>
              <a:tabLst>
                <a:tab pos="10748963" algn="r"/>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NC State Bureau of Investigation 	Information &amp; Intelligence Division</a:t>
            </a:r>
          </a:p>
          <a:p>
            <a:pPr marL="342900" marR="0" lvl="0" indent="-342900" algn="l" defTabSz="914400" rtl="0" eaLnBrk="1" fontAlgn="auto" latinLnBrk="0" hangingPunct="1">
              <a:lnSpc>
                <a:spcPct val="100000"/>
              </a:lnSpc>
              <a:spcBef>
                <a:spcPts val="100"/>
              </a:spcBef>
              <a:spcAft>
                <a:spcPts val="0"/>
              </a:spcAft>
              <a:buClrTx/>
              <a:buSzTx/>
              <a:buFontTx/>
              <a:buNone/>
              <a:tabLst>
                <a:tab pos="10748963" algn="r"/>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 Box 29500 	Criminal Information &amp; Identification Section</a:t>
            </a:r>
          </a:p>
          <a:p>
            <a:pPr marL="342900" marR="0" lvl="0" indent="-342900" algn="l" defTabSz="914400" rtl="0" eaLnBrk="1" fontAlgn="auto" latinLnBrk="0" hangingPunct="1">
              <a:lnSpc>
                <a:spcPct val="100000"/>
              </a:lnSpc>
              <a:spcBef>
                <a:spcPts val="100"/>
              </a:spcBef>
              <a:spcAft>
                <a:spcPts val="0"/>
              </a:spcAft>
              <a:buClrTx/>
              <a:buSzTx/>
              <a:buFontTx/>
              <a:buNone/>
              <a:tabLst>
                <a:tab pos="10748963" algn="r"/>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Raleigh, NC  27626 	DCIN Training Unit</a:t>
            </a:r>
          </a:p>
          <a:p>
            <a:pPr marL="342900" marR="0" lvl="0" indent="-342900" algn="l" defTabSz="914400" rtl="0" eaLnBrk="1" fontAlgn="auto" latinLnBrk="0" hangingPunct="1">
              <a:lnSpc>
                <a:spcPct val="100000"/>
              </a:lnSpc>
              <a:spcBef>
                <a:spcPts val="100"/>
              </a:spcBef>
              <a:spcAft>
                <a:spcPts val="0"/>
              </a:spcAft>
              <a:buClrTx/>
              <a:buSzTx/>
              <a:buFontTx/>
              <a:buNone/>
              <a:tabLst>
                <a:tab pos="10748963" algn="r"/>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(919) 662-4500	(919) 582-8600</a:t>
            </a:r>
          </a:p>
          <a:p>
            <a:pPr marL="342900" marR="0" lvl="0" indent="-342900" algn="l" defTabSz="914400" rtl="0" eaLnBrk="1" fontAlgn="auto" latinLnBrk="0" hangingPunct="1">
              <a:lnSpc>
                <a:spcPct val="100000"/>
              </a:lnSpc>
              <a:spcBef>
                <a:spcPts val="10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p:txBody>
      </p:sp>
      <p:grpSp>
        <p:nvGrpSpPr>
          <p:cNvPr id="18" name="Group 17">
            <a:extLst>
              <a:ext uri="{FF2B5EF4-FFF2-40B4-BE49-F238E27FC236}">
                <a16:creationId xmlns:a16="http://schemas.microsoft.com/office/drawing/2014/main" id="{B97B4839-24BD-C392-3A78-31759A65C704}"/>
              </a:ext>
            </a:extLst>
          </p:cNvPr>
          <p:cNvGrpSpPr/>
          <p:nvPr/>
        </p:nvGrpSpPr>
        <p:grpSpPr>
          <a:xfrm>
            <a:off x="0" y="402605"/>
            <a:ext cx="12192000" cy="577037"/>
            <a:chOff x="0" y="590173"/>
            <a:chExt cx="12192000" cy="577037"/>
          </a:xfrm>
        </p:grpSpPr>
        <p:sp>
          <p:nvSpPr>
            <p:cNvPr id="6" name="Rectangle 5">
              <a:extLst>
                <a:ext uri="{FF2B5EF4-FFF2-40B4-BE49-F238E27FC236}">
                  <a16:creationId xmlns:a16="http://schemas.microsoft.com/office/drawing/2014/main" id="{0619263B-1848-C352-53D7-5FBAF5BC89CE}"/>
                </a:ext>
              </a:extLst>
            </p:cNvPr>
            <p:cNvSpPr/>
            <p:nvPr/>
          </p:nvSpPr>
          <p:spPr>
            <a:xfrm>
              <a:off x="0" y="590173"/>
              <a:ext cx="12192000" cy="505097"/>
            </a:xfrm>
            <a:prstGeom prst="rect">
              <a:avLst/>
            </a:prstGeom>
            <a:solidFill>
              <a:srgbClr val="30A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2425" marR="0" lvl="0" indent="46038" algn="l" defTabSz="9144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REFERENCE</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0E66FCCD-19F3-F4C1-9CF3-8DAFAB09425A}"/>
                </a:ext>
              </a:extLst>
            </p:cNvPr>
            <p:cNvSpPr/>
            <p:nvPr/>
          </p:nvSpPr>
          <p:spPr>
            <a:xfrm>
              <a:off x="0" y="1095270"/>
              <a:ext cx="12192000" cy="71940"/>
            </a:xfrm>
            <a:prstGeom prst="rect">
              <a:avLst/>
            </a:prstGeom>
            <a:solidFill>
              <a:srgbClr val="4040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a:t>
              </a:r>
            </a:p>
          </p:txBody>
        </p:sp>
      </p:grpSp>
      <p:sp>
        <p:nvSpPr>
          <p:cNvPr id="10" name="Rectangle 3">
            <a:extLst>
              <a:ext uri="{FF2B5EF4-FFF2-40B4-BE49-F238E27FC236}">
                <a16:creationId xmlns:a16="http://schemas.microsoft.com/office/drawing/2014/main" id="{38C74813-38F5-A176-1490-EAEB63447015}"/>
              </a:ext>
            </a:extLst>
          </p:cNvPr>
          <p:cNvSpPr>
            <a:spLocks noGrp="1" noChangeArrowheads="1"/>
          </p:cNvSpPr>
          <p:nvPr>
            <p:ph idx="1"/>
          </p:nvPr>
        </p:nvSpPr>
        <p:spPr>
          <a:xfrm>
            <a:off x="508296" y="1182039"/>
            <a:ext cx="11335485" cy="4685894"/>
          </a:xfrm>
          <a:noFill/>
        </p:spPr>
        <p:txBody>
          <a:bodyPr rtlCol="0">
            <a:normAutofit/>
          </a:bodyPr>
          <a:lstStyle/>
          <a:p>
            <a:pPr>
              <a:lnSpc>
                <a:spcPct val="130000"/>
              </a:lnSpc>
              <a:spcBef>
                <a:spcPts val="0"/>
              </a:spcBef>
              <a:spcAft>
                <a:spcPts val="0"/>
              </a:spcAft>
              <a:buNone/>
              <a:tabLst>
                <a:tab pos="1947863"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Title:</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General Inquiries		</a:t>
            </a:r>
          </a:p>
          <a:p>
            <a:pPr fontAlgn="auto">
              <a:lnSpc>
                <a:spcPct val="130000"/>
              </a:lnSpc>
              <a:spcBef>
                <a:spcPts val="0"/>
              </a:spcBef>
              <a:spcAft>
                <a:spcPts val="0"/>
              </a:spcAft>
              <a:buFontTx/>
              <a:buNone/>
              <a:tabLst>
                <a:tab pos="1947863"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Hours:</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Six (6.0)</a:t>
            </a:r>
          </a:p>
          <a:p>
            <a:pPr fontAlgn="auto">
              <a:lnSpc>
                <a:spcPct val="130000"/>
              </a:lnSpc>
              <a:spcBef>
                <a:spcPts val="0"/>
              </a:spcBef>
              <a:spcAft>
                <a:spcPts val="0"/>
              </a:spcAft>
              <a:buFontTx/>
              <a:buNone/>
              <a:tabLst>
                <a:tab pos="1947863"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Prepared By:</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Chris Wilson</a:t>
            </a:r>
          </a:p>
          <a:p>
            <a:pPr fontAlgn="auto">
              <a:lnSpc>
                <a:spcPct val="130000"/>
              </a:lnSpc>
              <a:spcBef>
                <a:spcPts val="0"/>
              </a:spcBef>
              <a:spcAft>
                <a:spcPts val="0"/>
              </a:spcAft>
              <a:buFontTx/>
              <a:buNone/>
              <a:tabLst>
                <a:tab pos="1947863"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Agency:</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NC SBI / CIIS / TU</a:t>
            </a:r>
          </a:p>
          <a:p>
            <a:pPr fontAlgn="auto">
              <a:lnSpc>
                <a:spcPct val="130000"/>
              </a:lnSpc>
              <a:spcBef>
                <a:spcPts val="0"/>
              </a:spcBef>
              <a:spcAft>
                <a:spcPts val="0"/>
              </a:spcAft>
              <a:buFontTx/>
              <a:buNone/>
              <a:tabLst>
                <a:tab pos="1947863"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Date Prepared:</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08/01/2006</a:t>
            </a:r>
          </a:p>
          <a:p>
            <a:pPr fontAlgn="auto">
              <a:spcBef>
                <a:spcPts val="0"/>
              </a:spcBef>
              <a:spcAft>
                <a:spcPts val="0"/>
              </a:spcAft>
              <a:buFontTx/>
              <a:buNone/>
              <a:tabLst>
                <a:tab pos="1714500" algn="l"/>
              </a:tabLst>
              <a:defRPr/>
            </a:pPr>
            <a:endPar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auto">
              <a:spcBef>
                <a:spcPts val="0"/>
              </a:spcBef>
              <a:spcAft>
                <a:spcPts val="0"/>
              </a:spcAft>
              <a:buFontTx/>
              <a:buNone/>
              <a:tabLst>
                <a:tab pos="1947863" algn="l"/>
                <a:tab pos="3200400" algn="l"/>
              </a:tabLst>
              <a:defRPr/>
            </a:pPr>
            <a:endPar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auto">
              <a:lnSpc>
                <a:spcPct val="120000"/>
              </a:lnSpc>
              <a:spcBef>
                <a:spcPts val="0"/>
              </a:spcBef>
              <a:spcAft>
                <a:spcPts val="0"/>
              </a:spcAft>
              <a:buFontTx/>
              <a:buNone/>
              <a:tabLst>
                <a:tab pos="1947863" algn="l"/>
                <a:tab pos="3200400" algn="l"/>
                <a:tab pos="5832475" algn="l"/>
                <a:tab pos="7254875" algn="l"/>
              </a:tabLst>
              <a:defRPr/>
            </a:pPr>
            <a:r>
              <a:rPr lang="en-US" alt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Revised Date/By:</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05/28/2025   Jessica Ward	</a:t>
            </a: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 08/12/2020	Patricia Viverette</a:t>
            </a:r>
            <a:endPar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auto">
              <a:lnSpc>
                <a:spcPct val="120000"/>
              </a:lnSpc>
              <a:spcBef>
                <a:spcPts val="0"/>
              </a:spcBef>
              <a:spcAft>
                <a:spcPts val="0"/>
              </a:spcAft>
              <a:buFontTx/>
              <a:buNone/>
              <a:tabLst>
                <a:tab pos="1947863" algn="l"/>
                <a:tab pos="3200400" algn="l"/>
                <a:tab pos="5832475" algn="l"/>
                <a:tab pos="7254875" algn="l"/>
              </a:tabLst>
              <a:defRPr/>
            </a:pPr>
            <a:r>
              <a:rPr lang="en-US" altLang="en-US" sz="1800">
                <a:latin typeface="Calibri" panose="020F0502020204030204" pitchFamily="34" charset="0"/>
                <a:ea typeface="Calibri" panose="020F0502020204030204" pitchFamily="34" charset="0"/>
                <a:cs typeface="Calibri" panose="020F0502020204030204" pitchFamily="34" charset="0"/>
              </a:rPr>
              <a:t>		</a:t>
            </a: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08/27/2024	Jessica Ward</a:t>
            </a:r>
            <a:r>
              <a:rPr lang="en-US" altLang="en-US" sz="1800">
                <a:latin typeface="Calibri" panose="020F0502020204030204" pitchFamily="34" charset="0"/>
                <a:ea typeface="Calibri" panose="020F0502020204030204" pitchFamily="34" charset="0"/>
                <a:cs typeface="Calibri" panose="020F0502020204030204" pitchFamily="34" charset="0"/>
              </a:rPr>
              <a:t>	</a:t>
            </a: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 02/21/2020	Patricia Viverette &amp; Jeannie McBride</a:t>
            </a:r>
            <a:endPar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auto">
              <a:lnSpc>
                <a:spcPct val="120000"/>
              </a:lnSpc>
              <a:spcBef>
                <a:spcPts val="0"/>
              </a:spcBef>
              <a:spcAft>
                <a:spcPts val="0"/>
              </a:spcAft>
              <a:buFontTx/>
              <a:buNone/>
              <a:tabLst>
                <a:tab pos="1947863" algn="l"/>
                <a:tab pos="3200400" algn="l"/>
                <a:tab pos="5832475" algn="l"/>
                <a:tab pos="7254875" algn="l"/>
              </a:tabLst>
              <a:defRPr/>
            </a:pP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		06/02/2023	Meredith Nelson	 06/28/2019	Patricia Viverette </a:t>
            </a:r>
            <a:endPar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auto">
              <a:lnSpc>
                <a:spcPct val="120000"/>
              </a:lnSpc>
              <a:spcBef>
                <a:spcPts val="0"/>
              </a:spcBef>
              <a:spcAft>
                <a:spcPts val="0"/>
              </a:spcAft>
              <a:buFontTx/>
              <a:buNone/>
              <a:tabLst>
                <a:tab pos="1947863" algn="l"/>
                <a:tab pos="3200400" algn="l"/>
                <a:tab pos="5832475" algn="l"/>
                <a:tab pos="7254875" algn="l"/>
              </a:tabLst>
              <a:defRPr/>
            </a:pPr>
            <a:r>
              <a:rPr lang="en-US" altLang="en-US" sz="18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08/03/2022	Chris Wilson	 05/16/2019	Chris Wilson</a:t>
            </a:r>
          </a:p>
          <a:p>
            <a:pPr marL="1714500" indent="0">
              <a:lnSpc>
                <a:spcPct val="120000"/>
              </a:lnSpc>
              <a:spcBef>
                <a:spcPts val="0"/>
              </a:spcBef>
              <a:spcAft>
                <a:spcPts val="0"/>
              </a:spcAft>
              <a:buNone/>
              <a:tabLst>
                <a:tab pos="1947863" algn="l"/>
                <a:tab pos="3200400" algn="l"/>
                <a:tab pos="5832475" algn="l"/>
                <a:tab pos="7254875" algn="l"/>
              </a:tabLst>
            </a:pP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	10/28/2021	Chris Wilson	 04/30/2019	Patricia Viverette</a:t>
            </a:r>
          </a:p>
          <a:p>
            <a:pPr marL="1714500" indent="0" eaLnBrk="1" hangingPunct="1">
              <a:lnSpc>
                <a:spcPct val="120000"/>
              </a:lnSpc>
              <a:spcBef>
                <a:spcPts val="0"/>
              </a:spcBef>
              <a:spcAft>
                <a:spcPts val="0"/>
              </a:spcAft>
              <a:buNone/>
              <a:tabLst>
                <a:tab pos="1947863" algn="l"/>
                <a:tab pos="3200400" algn="l"/>
                <a:tab pos="5832475" algn="l"/>
                <a:tab pos="7254875" algn="l"/>
              </a:tabLst>
            </a:pPr>
            <a:r>
              <a:rPr lang="en-US" altLang="en-US" sz="180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1714500" indent="0" eaLnBrk="1" hangingPunct="1">
              <a:spcBef>
                <a:spcPts val="0"/>
              </a:spcBef>
              <a:spcAft>
                <a:spcPts val="0"/>
              </a:spcAft>
              <a:buNone/>
              <a:tabLst>
                <a:tab pos="1947863" algn="l"/>
                <a:tab pos="3200400" algn="l"/>
              </a:tabLst>
            </a:pPr>
            <a:endParaRPr lang="en-US" altLang="en-US" sz="140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0" indent="0" eaLnBrk="1" hangingPunct="1">
              <a:spcBef>
                <a:spcPts val="0"/>
              </a:spcBef>
              <a:spcAft>
                <a:spcPts val="0"/>
              </a:spcAft>
              <a:buNone/>
              <a:tabLst>
                <a:tab pos="1947863" algn="l"/>
                <a:tab pos="3200400" algn="l"/>
              </a:tabLst>
            </a:pPr>
            <a:endParaRPr lang="en-US" altLang="en-US" sz="140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Line 5">
            <a:extLst>
              <a:ext uri="{FF2B5EF4-FFF2-40B4-BE49-F238E27FC236}">
                <a16:creationId xmlns:a16="http://schemas.microsoft.com/office/drawing/2014/main" id="{7DEA7981-17AE-0AF6-8DB6-6C8D093E04BF}"/>
              </a:ext>
            </a:extLst>
          </p:cNvPr>
          <p:cNvSpPr>
            <a:spLocks noChangeShapeType="1"/>
          </p:cNvSpPr>
          <p:nvPr/>
        </p:nvSpPr>
        <p:spPr bwMode="auto">
          <a:xfrm>
            <a:off x="1" y="5679030"/>
            <a:ext cx="12191999" cy="49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20" name="Group 19">
            <a:extLst>
              <a:ext uri="{FF2B5EF4-FFF2-40B4-BE49-F238E27FC236}">
                <a16:creationId xmlns:a16="http://schemas.microsoft.com/office/drawing/2014/main" id="{FCD90C3B-4AFF-F288-4F3E-2586AA845BD9}"/>
              </a:ext>
            </a:extLst>
          </p:cNvPr>
          <p:cNvGrpSpPr/>
          <p:nvPr/>
        </p:nvGrpSpPr>
        <p:grpSpPr>
          <a:xfrm>
            <a:off x="0" y="6592321"/>
            <a:ext cx="11477427" cy="385752"/>
            <a:chOff x="0" y="6389121"/>
            <a:chExt cx="11477427" cy="385752"/>
          </a:xfrm>
        </p:grpSpPr>
        <p:sp>
          <p:nvSpPr>
            <p:cNvPr id="13" name="Slide Number Placeholder 5">
              <a:extLst>
                <a:ext uri="{FF2B5EF4-FFF2-40B4-BE49-F238E27FC236}">
                  <a16:creationId xmlns:a16="http://schemas.microsoft.com/office/drawing/2014/main" id="{EEB3945F-6CD6-160C-6CA3-0086442F6DAF}"/>
                </a:ext>
              </a:extLst>
            </p:cNvPr>
            <p:cNvSpPr txBox="1">
              <a:spLocks/>
            </p:cNvSpPr>
            <p:nvPr/>
          </p:nvSpPr>
          <p:spPr>
            <a:xfrm>
              <a:off x="10681552" y="6389121"/>
              <a:ext cx="795875"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r" rtl="0" eaLnBrk="0" fontAlgn="base" hangingPunct="0">
                <a:spcBef>
                  <a:spcPct val="20000"/>
                </a:spcBef>
                <a:spcAft>
                  <a:spcPct val="0"/>
                </a:spcAft>
                <a:defRPr sz="2000" b="1" kern="1200">
                  <a:solidFill>
                    <a:schemeClr val="tx1"/>
                  </a:solidFill>
                  <a:latin typeface="Tahoma" pitchFamily="34" charset="0"/>
                  <a:ea typeface="+mn-ea"/>
                  <a:cs typeface="Arial" charset="0"/>
                </a:defRPr>
              </a:lvl1pPr>
              <a:lvl2pPr marL="742950" indent="-285750" algn="l" rtl="0" eaLnBrk="0" fontAlgn="base" hangingPunct="0">
                <a:spcBef>
                  <a:spcPct val="20000"/>
                </a:spcBef>
                <a:spcAft>
                  <a:spcPct val="0"/>
                </a:spcAft>
                <a:defRPr sz="2000" b="1" kern="1200">
                  <a:solidFill>
                    <a:schemeClr val="tx1"/>
                  </a:solidFill>
                  <a:latin typeface="Tahoma" pitchFamily="34" charset="0"/>
                  <a:ea typeface="+mn-ea"/>
                  <a:cs typeface="Arial" charset="0"/>
                </a:defRPr>
              </a:lvl2pPr>
              <a:lvl3pPr marL="1143000" indent="-228600" algn="l" rtl="0" eaLnBrk="0" fontAlgn="base" hangingPunct="0">
                <a:spcBef>
                  <a:spcPct val="20000"/>
                </a:spcBef>
                <a:spcAft>
                  <a:spcPct val="0"/>
                </a:spcAft>
                <a:defRPr sz="2000" b="1" kern="1200">
                  <a:solidFill>
                    <a:schemeClr val="tx1"/>
                  </a:solidFill>
                  <a:latin typeface="Tahoma" pitchFamily="34" charset="0"/>
                  <a:ea typeface="+mn-ea"/>
                  <a:cs typeface="Arial" charset="0"/>
                </a:defRPr>
              </a:lvl3pPr>
              <a:lvl4pPr marL="1600200" indent="-228600" algn="l" rtl="0" eaLnBrk="0" fontAlgn="base" hangingPunct="0">
                <a:spcBef>
                  <a:spcPct val="20000"/>
                </a:spcBef>
                <a:spcAft>
                  <a:spcPct val="0"/>
                </a:spcAft>
                <a:defRPr sz="1600" b="1" kern="1200">
                  <a:solidFill>
                    <a:schemeClr val="tx1"/>
                  </a:solidFill>
                  <a:latin typeface="Tahoma" pitchFamily="34" charset="0"/>
                  <a:ea typeface="+mn-ea"/>
                  <a:cs typeface="Arial" charset="0"/>
                </a:defRPr>
              </a:lvl4pPr>
              <a:lvl5pPr marL="2057400" indent="-228600" algn="l" rtl="0" eaLnBrk="0" fontAlgn="base" hangingPunct="0">
                <a:spcBef>
                  <a:spcPct val="20000"/>
                </a:spcBef>
                <a:spcAft>
                  <a:spcPct val="0"/>
                </a:spcAft>
                <a:defRPr sz="1400" b="1" kern="1200">
                  <a:solidFill>
                    <a:schemeClr val="tx1"/>
                  </a:solidFill>
                  <a:latin typeface="Tahoma" pitchFamily="34" charset="0"/>
                  <a:ea typeface="+mn-ea"/>
                  <a:cs typeface="Arial" charset="0"/>
                </a:defRPr>
              </a:lvl5pPr>
              <a:lvl6pPr marL="2514600" indent="-228600" algn="l" defTabSz="914400" rtl="0" eaLnBrk="0" fontAlgn="base" latinLnBrk="0" hangingPunct="0">
                <a:spcBef>
                  <a:spcPct val="20000"/>
                </a:spcBef>
                <a:spcAft>
                  <a:spcPct val="0"/>
                </a:spcAft>
                <a:defRPr sz="1400" b="1" kern="1200">
                  <a:solidFill>
                    <a:schemeClr val="tx1"/>
                  </a:solidFill>
                  <a:latin typeface="Tahoma" pitchFamily="34" charset="0"/>
                  <a:ea typeface="+mn-ea"/>
                  <a:cs typeface="Arial" charset="0"/>
                </a:defRPr>
              </a:lvl6pPr>
              <a:lvl7pPr marL="2971800" indent="-228600" algn="l" defTabSz="914400" rtl="0" eaLnBrk="0" fontAlgn="base" latinLnBrk="0" hangingPunct="0">
                <a:spcBef>
                  <a:spcPct val="20000"/>
                </a:spcBef>
                <a:spcAft>
                  <a:spcPct val="0"/>
                </a:spcAft>
                <a:defRPr sz="1400" b="1" kern="1200">
                  <a:solidFill>
                    <a:schemeClr val="tx1"/>
                  </a:solidFill>
                  <a:latin typeface="Tahoma" pitchFamily="34" charset="0"/>
                  <a:ea typeface="+mn-ea"/>
                  <a:cs typeface="Arial" charset="0"/>
                </a:defRPr>
              </a:lvl7pPr>
              <a:lvl8pPr marL="3429000" indent="-228600" algn="l" defTabSz="914400" rtl="0" eaLnBrk="0" fontAlgn="base" latinLnBrk="0" hangingPunct="0">
                <a:spcBef>
                  <a:spcPct val="20000"/>
                </a:spcBef>
                <a:spcAft>
                  <a:spcPct val="0"/>
                </a:spcAft>
                <a:defRPr sz="1400" b="1" kern="1200">
                  <a:solidFill>
                    <a:schemeClr val="tx1"/>
                  </a:solidFill>
                  <a:latin typeface="Tahoma" pitchFamily="34" charset="0"/>
                  <a:ea typeface="+mn-ea"/>
                  <a:cs typeface="Arial" charset="0"/>
                </a:defRPr>
              </a:lvl8pPr>
              <a:lvl9pPr marL="3886200" indent="-228600" algn="l" defTabSz="914400" rtl="0" eaLnBrk="0" fontAlgn="base" latinLnBrk="0" hangingPunct="0">
                <a:spcBef>
                  <a:spcPct val="20000"/>
                </a:spcBef>
                <a:spcAft>
                  <a:spcPct val="0"/>
                </a:spcAft>
                <a:defRPr sz="1400" b="1" kern="1200">
                  <a:solidFill>
                    <a:schemeClr val="tx1"/>
                  </a:solidFill>
                  <a:latin typeface="Tahoma" pitchFamily="34" charset="0"/>
                  <a:ea typeface="+mn-ea"/>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BE4C95A-E431-4815-A2E4-5C36799E21EA}" type="slidenum">
                <a:rPr kumimoji="0" lang="en-US" altLang="en-US" sz="1800" b="0" i="0" u="none" strike="noStrike" kern="1200" cap="all"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US" altLang="en-US" sz="1800" b="0" i="0" u="none" strike="noStrike" kern="1200" cap="all"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Footer Placeholder 1">
              <a:extLst>
                <a:ext uri="{FF2B5EF4-FFF2-40B4-BE49-F238E27FC236}">
                  <a16:creationId xmlns:a16="http://schemas.microsoft.com/office/drawing/2014/main" id="{53E8D8B9-C8A7-5169-0CCF-6C30C0F6BDA2}"/>
                </a:ext>
              </a:extLst>
            </p:cNvPr>
            <p:cNvSpPr txBox="1">
              <a:spLocks/>
            </p:cNvSpPr>
            <p:nvPr/>
          </p:nvSpPr>
          <p:spPr>
            <a:xfrm>
              <a:off x="0" y="6391006"/>
              <a:ext cx="11477427" cy="383867"/>
            </a:xfrm>
            <a:prstGeom prst="rect">
              <a:avLst/>
            </a:prstGeom>
          </p:spPr>
          <p:txBody>
            <a:bodyPr vert="horz" lIns="91440" tIns="45720" rIns="91440" bIns="45720" rtlCol="0" anchor="ctr"/>
            <a:lstStyle>
              <a:defPPr>
                <a:defRPr lang="en-US"/>
              </a:defPPr>
              <a:lvl1pPr algn="l" rtl="0" fontAlgn="base">
                <a:spcBef>
                  <a:spcPct val="0"/>
                </a:spcBef>
                <a:spcAft>
                  <a:spcPct val="0"/>
                </a:spcAft>
                <a:defRPr sz="900" b="1" kern="1200" cap="all">
                  <a:solidFill>
                    <a:schemeClr val="accent2"/>
                  </a:solidFill>
                  <a:latin typeface="Tahoma" pitchFamily="34" charset="0"/>
                  <a:ea typeface="+mn-ea"/>
                  <a:cs typeface="Arial" charset="0"/>
                </a:defRPr>
              </a:lvl1pPr>
              <a:lvl2pPr marL="457200" algn="l" rtl="0" fontAlgn="base">
                <a:spcBef>
                  <a:spcPct val="0"/>
                </a:spcBef>
                <a:spcAft>
                  <a:spcPct val="0"/>
                </a:spcAft>
                <a:defRPr sz="2000" b="1" kern="1200">
                  <a:solidFill>
                    <a:srgbClr val="12163D"/>
                  </a:solidFill>
                  <a:latin typeface="Tahoma" pitchFamily="34" charset="0"/>
                  <a:ea typeface="+mn-ea"/>
                  <a:cs typeface="Arial" charset="0"/>
                </a:defRPr>
              </a:lvl2pPr>
              <a:lvl3pPr marL="914400" algn="l" rtl="0" fontAlgn="base">
                <a:spcBef>
                  <a:spcPct val="0"/>
                </a:spcBef>
                <a:spcAft>
                  <a:spcPct val="0"/>
                </a:spcAft>
                <a:defRPr sz="2000" b="1" kern="1200">
                  <a:solidFill>
                    <a:srgbClr val="12163D"/>
                  </a:solidFill>
                  <a:latin typeface="Tahoma" pitchFamily="34" charset="0"/>
                  <a:ea typeface="+mn-ea"/>
                  <a:cs typeface="Arial" charset="0"/>
                </a:defRPr>
              </a:lvl3pPr>
              <a:lvl4pPr marL="1371600" algn="l" rtl="0" fontAlgn="base">
                <a:spcBef>
                  <a:spcPct val="0"/>
                </a:spcBef>
                <a:spcAft>
                  <a:spcPct val="0"/>
                </a:spcAft>
                <a:defRPr sz="2000" b="1" kern="1200">
                  <a:solidFill>
                    <a:srgbClr val="12163D"/>
                  </a:solidFill>
                  <a:latin typeface="Tahoma" pitchFamily="34" charset="0"/>
                  <a:ea typeface="+mn-ea"/>
                  <a:cs typeface="Arial" charset="0"/>
                </a:defRPr>
              </a:lvl4pPr>
              <a:lvl5pPr marL="1828800" algn="l" rtl="0" fontAlgn="base">
                <a:spcBef>
                  <a:spcPct val="0"/>
                </a:spcBef>
                <a:spcAft>
                  <a:spcPct val="0"/>
                </a:spcAft>
                <a:defRPr sz="2000" b="1" kern="1200">
                  <a:solidFill>
                    <a:srgbClr val="12163D"/>
                  </a:solidFill>
                  <a:latin typeface="Tahoma" pitchFamily="34" charset="0"/>
                  <a:ea typeface="+mn-ea"/>
                  <a:cs typeface="Arial" charset="0"/>
                </a:defRPr>
              </a:lvl5pPr>
              <a:lvl6pPr marL="2286000" algn="l" defTabSz="914400" rtl="0" eaLnBrk="1" latinLnBrk="0" hangingPunct="1">
                <a:defRPr sz="2000" b="1" kern="1200">
                  <a:solidFill>
                    <a:srgbClr val="12163D"/>
                  </a:solidFill>
                  <a:latin typeface="Tahoma" pitchFamily="34" charset="0"/>
                  <a:ea typeface="+mn-ea"/>
                  <a:cs typeface="Arial" charset="0"/>
                </a:defRPr>
              </a:lvl6pPr>
              <a:lvl7pPr marL="2743200" algn="l" defTabSz="914400" rtl="0" eaLnBrk="1" latinLnBrk="0" hangingPunct="1">
                <a:defRPr sz="2000" b="1" kern="1200">
                  <a:solidFill>
                    <a:srgbClr val="12163D"/>
                  </a:solidFill>
                  <a:latin typeface="Tahoma" pitchFamily="34" charset="0"/>
                  <a:ea typeface="+mn-ea"/>
                  <a:cs typeface="Arial" charset="0"/>
                </a:defRPr>
              </a:lvl7pPr>
              <a:lvl8pPr marL="3200400" algn="l" defTabSz="914400" rtl="0" eaLnBrk="1" latinLnBrk="0" hangingPunct="1">
                <a:defRPr sz="2000" b="1" kern="1200">
                  <a:solidFill>
                    <a:srgbClr val="12163D"/>
                  </a:solidFill>
                  <a:latin typeface="Tahoma" pitchFamily="34" charset="0"/>
                  <a:ea typeface="+mn-ea"/>
                  <a:cs typeface="Arial" charset="0"/>
                </a:defRPr>
              </a:lvl8pPr>
              <a:lvl9pPr marL="3657600" algn="l" defTabSz="914400" rtl="0" eaLnBrk="1" latinLnBrk="0" hangingPunct="1">
                <a:defRPr sz="2000" b="1" kern="1200">
                  <a:solidFill>
                    <a:srgbClr val="12163D"/>
                  </a:solidFill>
                  <a:latin typeface="Tahoma" pitchFamily="34"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all" spc="0" normalizeH="0" baseline="0" noProof="0">
                  <a:ln>
                    <a:noFill/>
                  </a:ln>
                  <a:solidFill>
                    <a:srgbClr val="E97132"/>
                  </a:solidFill>
                  <a:effectLst/>
                  <a:uLnTx/>
                  <a:uFillTx/>
                  <a:latin typeface="Tahoma" pitchFamily="34" charset="0"/>
                  <a:ea typeface="+mn-ea"/>
                  <a:cs typeface="Arial" charset="0"/>
                </a:rPr>
                <a:t>	</a:t>
              </a:r>
              <a:r>
                <a:rPr kumimoji="0" lang="en-US" sz="1200" b="0" i="0" u="none" strike="noStrike" kern="1200" cap="all"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Module 1:  GENERAL INQUIRIES</a:t>
              </a:r>
            </a:p>
          </p:txBody>
        </p:sp>
      </p:grpSp>
    </p:spTree>
    <p:extLst>
      <p:ext uri="{BB962C8B-B14F-4D97-AF65-F5344CB8AC3E}">
        <p14:creationId xmlns:p14="http://schemas.microsoft.com/office/powerpoint/2010/main" val="2242810457"/>
      </p:ext>
    </p:extLst>
  </p:cSld>
  <p:clrMapOvr>
    <a:masterClrMapping/>
  </p:clrMapOvr>
</p:sld>
</file>

<file path=ppt/theme/theme1.xml><?xml version="1.0" encoding="utf-8"?>
<a:theme xmlns:a="http://schemas.openxmlformats.org/drawingml/2006/main" name="Parallax">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6224c6-89ad-4764-8b98-1e01df2b6761" xsi:nil="true"/>
    <lcf76f155ced4ddcb4097134ff3c332f xmlns="be47513d-2fd7-436b-a773-02ad274a72d5">
      <Terms xmlns="http://schemas.microsoft.com/office/infopath/2007/PartnerControls"/>
    </lcf76f155ced4ddcb4097134ff3c332f>
    <SharedWithUsers xmlns="ba6224c6-89ad-4764-8b98-1e01df2b6761">
      <UserInfo>
        <DisplayName/>
        <AccountId xsi:nil="true"/>
        <AccountType/>
      </UserInfo>
    </SharedWithUsers>
    <_ip_UnifiedCompliancePolicyUIAction xmlns="http://schemas.microsoft.com/sharepoint/v3" xsi:nil="true"/>
    <_ip_UnifiedCompliancePolicyProperties xmlns="http://schemas.microsoft.com/sharepoint/v3" xsi:nil="true"/>
    <Date_x002f_Time xmlns="be47513d-2fd7-436b-a773-02ad274a72d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040A768994C34BAC7263498DD07AC6" ma:contentTypeVersion="20" ma:contentTypeDescription="Create a new document." ma:contentTypeScope="" ma:versionID="02225edf67aca20b2718d71f618fe27b">
  <xsd:schema xmlns:xsd="http://www.w3.org/2001/XMLSchema" xmlns:xs="http://www.w3.org/2001/XMLSchema" xmlns:p="http://schemas.microsoft.com/office/2006/metadata/properties" xmlns:ns1="http://schemas.microsoft.com/sharepoint/v3" xmlns:ns2="ba6224c6-89ad-4764-8b98-1e01df2b6761" xmlns:ns3="be47513d-2fd7-436b-a773-02ad274a72d5" targetNamespace="http://schemas.microsoft.com/office/2006/metadata/properties" ma:root="true" ma:fieldsID="bfa25769080025fc899a25639ef87c8e" ns1:_="" ns2:_="" ns3:_="">
    <xsd:import namespace="http://schemas.microsoft.com/sharepoint/v3"/>
    <xsd:import namespace="ba6224c6-89ad-4764-8b98-1e01df2b6761"/>
    <xsd:import namespace="be47513d-2fd7-436b-a773-02ad274a72d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element ref="ns3:Date_x002f_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6224c6-89ad-4764-8b98-1e01df2b676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a56839d-ef85-4c90-acba-4308c0402192}" ma:internalName="TaxCatchAll" ma:showField="CatchAllData" ma:web="ba6224c6-89ad-4764-8b98-1e01df2b67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e47513d-2fd7-436b-a773-02ad274a72d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22031de-f699-416a-834a-938444f26c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Date_x002f_Time" ma:index="26" nillable="true" ma:displayName="Date/Time" ma:format="DateTime" ma:internalName="Date_x002f_Tim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D11574-7F89-4F35-B5B9-A00E66C512C9}">
  <ds:schemaRefs>
    <ds:schemaRef ds:uri="http://schemas.microsoft.com/office/2006/documentManagement/types"/>
    <ds:schemaRef ds:uri="http://purl.org/dc/elements/1.1/"/>
    <ds:schemaRef ds:uri="http://schemas.microsoft.com/office/2006/metadata/properties"/>
    <ds:schemaRef ds:uri="ba6224c6-89ad-4764-8b98-1e01df2b6761"/>
    <ds:schemaRef ds:uri="http://www.w3.org/XML/1998/namespace"/>
    <ds:schemaRef ds:uri="http://schemas.microsoft.com/office/infopath/2007/PartnerControls"/>
    <ds:schemaRef ds:uri="http://purl.org/dc/terms/"/>
    <ds:schemaRef ds:uri="http://purl.org/dc/dcmitype/"/>
    <ds:schemaRef ds:uri="http://schemas.openxmlformats.org/package/2006/metadata/core-properties"/>
    <ds:schemaRef ds:uri="be47513d-2fd7-436b-a773-02ad274a72d5"/>
    <ds:schemaRef ds:uri="http://schemas.microsoft.com/sharepoint/v3"/>
  </ds:schemaRefs>
</ds:datastoreItem>
</file>

<file path=customXml/itemProps2.xml><?xml version="1.0" encoding="utf-8"?>
<ds:datastoreItem xmlns:ds="http://schemas.openxmlformats.org/officeDocument/2006/customXml" ds:itemID="{64120E26-C8F9-492A-B2D3-CF2A8D72576D}">
  <ds:schemaRefs>
    <ds:schemaRef ds:uri="http://schemas.microsoft.com/sharepoint/v3/contenttype/forms"/>
  </ds:schemaRefs>
</ds:datastoreItem>
</file>

<file path=customXml/itemProps3.xml><?xml version="1.0" encoding="utf-8"?>
<ds:datastoreItem xmlns:ds="http://schemas.openxmlformats.org/officeDocument/2006/customXml" ds:itemID="{4FA99541-7135-46A1-BEE1-81ADC0774E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6224c6-89ad-4764-8b98-1e01df2b6761"/>
    <ds:schemaRef ds:uri="be47513d-2fd7-436b-a773-02ad274a72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Parallax%20design</Template>
  <TotalTime>127</TotalTime>
  <Words>7064</Words>
  <Application>Microsoft Office PowerPoint</Application>
  <PresentationFormat>Widescreen</PresentationFormat>
  <Paragraphs>1175</Paragraphs>
  <Slides>150</Slides>
  <Notes>53</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150</vt:i4>
      </vt:variant>
    </vt:vector>
  </HeadingPairs>
  <TitlesOfParts>
    <vt:vector size="164" baseType="lpstr">
      <vt:lpstr>Amasis MT Pro Black</vt:lpstr>
      <vt:lpstr>Aptos</vt:lpstr>
      <vt:lpstr>Aptos Display</vt:lpstr>
      <vt:lpstr>Arial</vt:lpstr>
      <vt:lpstr>Calibri</vt:lpstr>
      <vt:lpstr>Corbel</vt:lpstr>
      <vt:lpstr>Courier New</vt:lpstr>
      <vt:lpstr>Lucida Console</vt:lpstr>
      <vt:lpstr>Monotype Sorts</vt:lpstr>
      <vt:lpstr>Tahoma</vt:lpstr>
      <vt:lpstr>Times New Roman</vt:lpstr>
      <vt:lpstr>Verdana</vt:lpstr>
      <vt:lpstr>Wingdings 2</vt:lpstr>
      <vt:lpstr>Parallax</vt:lpstr>
      <vt:lpstr>Module 1: GENERAL INQUIRIES</vt:lpstr>
      <vt:lpstr>LAI’s NAME</vt:lpstr>
      <vt:lpstr>PowerPoint Presentation</vt:lpstr>
      <vt:lpstr>Objectives</vt:lpstr>
      <vt:lpstr>Computer Systems: North Carolina</vt:lpstr>
      <vt:lpstr>Computer Systems: North Carolina</vt:lpstr>
      <vt:lpstr>Computer Systems: National</vt:lpstr>
      <vt:lpstr>Computer Systems: National FBI Files</vt:lpstr>
      <vt:lpstr>Computer Systems: Other States &amp; Canada</vt:lpstr>
      <vt:lpstr>PowerPoint Presentation</vt:lpstr>
      <vt:lpstr>INQUIRY</vt:lpstr>
      <vt:lpstr>WANTED PERSON INQUIRY</vt:lpstr>
      <vt:lpstr>Wanted Person QUERY OPTIONS</vt:lpstr>
      <vt:lpstr>WANTED PERSON EXTRADITION</vt:lpstr>
      <vt:lpstr>Wanted Person RESPONSES</vt:lpstr>
      <vt:lpstr>Wanted Person SCENARIO</vt:lpstr>
      <vt:lpstr>Wanted Person TRANSACTION LOCATION</vt:lpstr>
      <vt:lpstr>PowerPoint Presentation</vt:lpstr>
      <vt:lpstr>Wanted Person RESPONSE</vt:lpstr>
      <vt:lpstr>Wanted Person SPIN-OFF</vt:lpstr>
      <vt:lpstr>Wanted Person SPIN-OFF</vt:lpstr>
      <vt:lpstr>Wanted Person SPIN-OFF</vt:lpstr>
      <vt:lpstr>Wanted Person SPIN-OFF</vt:lpstr>
      <vt:lpstr>NICS Denied Transaction File</vt:lpstr>
      <vt:lpstr>PowerPoint Presentation</vt:lpstr>
      <vt:lpstr>Query Corrections Transaction</vt:lpstr>
      <vt:lpstr>Query Corrections TRANSACTION LOCATION</vt:lpstr>
      <vt:lpstr>PowerPoint Presentation</vt:lpstr>
      <vt:lpstr>Identity Theft File</vt:lpstr>
      <vt:lpstr>Identity Theft TRANSACTION LOCATION</vt:lpstr>
      <vt:lpstr>PowerPoint Presentation</vt:lpstr>
      <vt:lpstr>PowerPoint Presentation</vt:lpstr>
      <vt:lpstr>Violent Person File</vt:lpstr>
      <vt:lpstr>PowerPoint Presentation</vt:lpstr>
      <vt:lpstr>Blue Alert Notification</vt:lpstr>
      <vt:lpstr>PowerPoint Presentation</vt:lpstr>
      <vt:lpstr>PowerPoint Presentation</vt:lpstr>
      <vt:lpstr>Missing Person File</vt:lpstr>
      <vt:lpstr>Missing Person File CATEGORIES</vt:lpstr>
      <vt:lpstr>Missing Person SCENARIO</vt:lpstr>
      <vt:lpstr>Missing Person TRANSACTION LOCATION</vt:lpstr>
      <vt:lpstr>PowerPoint Presentation</vt:lpstr>
      <vt:lpstr>Missing Person RESPONSES</vt:lpstr>
      <vt:lpstr>Missing Person RESPONSES</vt:lpstr>
      <vt:lpstr>Missing Person AMBER ALERT</vt:lpstr>
      <vt:lpstr>PowerPoint Presentation</vt:lpstr>
      <vt:lpstr>Missing Person ASHANTI ALERT</vt:lpstr>
      <vt:lpstr>Missing Person MISSING ENDANGERED ALERT</vt:lpstr>
      <vt:lpstr>Missing Person Silver ALERT</vt:lpstr>
      <vt:lpstr>Missing Person Weather ALERT</vt:lpstr>
      <vt:lpstr>Unidentified Person File</vt:lpstr>
      <vt:lpstr>Unidentified Person File TRANSACTION LOCATION</vt:lpstr>
      <vt:lpstr>PowerPoint Presentation</vt:lpstr>
      <vt:lpstr>PowerPoint Presentation</vt:lpstr>
      <vt:lpstr>Gang File &amp; Threat Screening Center File</vt:lpstr>
      <vt:lpstr>Gang File TRANSACTION LOCATION</vt:lpstr>
      <vt:lpstr>PowerPoint Presentation</vt:lpstr>
      <vt:lpstr>Gang File GROUP RESPONSE</vt:lpstr>
      <vt:lpstr>PowerPoint Presentation</vt:lpstr>
      <vt:lpstr>Gang File MEMBER RESPONSE</vt:lpstr>
      <vt:lpstr>Threat Screening Center File RESPONSE</vt:lpstr>
      <vt:lpstr>Protective Order File</vt:lpstr>
      <vt:lpstr>Protective Order File TRANSACTION LOCATION</vt:lpstr>
      <vt:lpstr>PowerPoint Presentation</vt:lpstr>
      <vt:lpstr>Protective Order File RESPONSE</vt:lpstr>
      <vt:lpstr>Sex Offender Registration &amp;  Public Protection File</vt:lpstr>
      <vt:lpstr>Juvenile  Sex Offenders</vt:lpstr>
      <vt:lpstr>Sex Offender File TRANSACTION LOCATION</vt:lpstr>
      <vt:lpstr>PowerPoint Presentation</vt:lpstr>
      <vt:lpstr>Sex Offender File RESPONSE</vt:lpstr>
      <vt:lpstr>Sex Offender File RESPONSE</vt:lpstr>
      <vt:lpstr>NC Concealed Handgun Permit File</vt:lpstr>
      <vt:lpstr>NC Concealed Handgun Permit File TRANSACTION LOCATION</vt:lpstr>
      <vt:lpstr>PowerPoint Presentation</vt:lpstr>
      <vt:lpstr>NC CHP File RESPONSE</vt:lpstr>
      <vt:lpstr>Notification: Possible CHP Violation</vt:lpstr>
      <vt:lpstr>NCGV RESPONSE</vt:lpstr>
      <vt:lpstr>Reciprocity &amp; Out-of-State CHP</vt:lpstr>
      <vt:lpstr>Gun Inquiry</vt:lpstr>
      <vt:lpstr>Gun Inquiry TRANSACTION LOCATION</vt:lpstr>
      <vt:lpstr>PowerPoint Presentation</vt:lpstr>
      <vt:lpstr>Gun Inquiry RESPONSE</vt:lpstr>
      <vt:lpstr>Vehicle Inquiry</vt:lpstr>
      <vt:lpstr>Vehicle Inquiry TRANSACTION LOCATION</vt:lpstr>
      <vt:lpstr>PowerPoint Presentation</vt:lpstr>
      <vt:lpstr>Vehicle Inquiry RESPONSE</vt:lpstr>
      <vt:lpstr>Hazardous Materials Query</vt:lpstr>
      <vt:lpstr>Hazardous Materials Query TRANSACTION LOCATION</vt:lpstr>
      <vt:lpstr>PowerPoint Presentation</vt:lpstr>
      <vt:lpstr>Stolen Boat Query</vt:lpstr>
      <vt:lpstr>Stolen Boat Query TRANSACTION LOCATION</vt:lpstr>
      <vt:lpstr>PowerPoint Presentation</vt:lpstr>
      <vt:lpstr>Stolen Boat RESPONSE</vt:lpstr>
      <vt:lpstr>Stolen Article Query</vt:lpstr>
      <vt:lpstr>Stolen Article Query TRANSACTION LOCATION</vt:lpstr>
      <vt:lpstr>PowerPoint Presentation</vt:lpstr>
      <vt:lpstr>Stolen Article</vt:lpstr>
      <vt:lpstr>Stolen Security Query</vt:lpstr>
      <vt:lpstr>Stolen Security Query TRANSACTION LOCATION</vt:lpstr>
      <vt:lpstr>PowerPoint Presentation</vt:lpstr>
      <vt:lpstr>Stolen Security RESPONSE</vt:lpstr>
      <vt:lpstr>Canadian Police Information Centre</vt:lpstr>
      <vt:lpstr>Hit Confirmation Procedures</vt:lpstr>
      <vt:lpstr>Hit Confirmation TRANSACTION LOCATION</vt:lpstr>
      <vt:lpstr>PowerPoint Presentation</vt:lpstr>
      <vt:lpstr>PowerPoint Presentation</vt:lpstr>
      <vt:lpstr>Hit Confirmation EXCEPTION #1</vt:lpstr>
      <vt:lpstr>Hit Confirmation EXCEPTION #2</vt:lpstr>
      <vt:lpstr>Hit Confirmation SCENARIO</vt:lpstr>
      <vt:lpstr>PowerPoint Presentation</vt:lpstr>
      <vt:lpstr>PowerPoint Presentation</vt:lpstr>
      <vt:lpstr>PowerPoint Presentation</vt:lpstr>
      <vt:lpstr>PowerPoint Presentation</vt:lpstr>
      <vt:lpstr>PowerPoint Presentation</vt:lpstr>
      <vt:lpstr>Hit Confirmation REQUEST</vt:lpstr>
      <vt:lpstr>PowerPoint Presentation</vt:lpstr>
      <vt:lpstr>Hit Confirmation RESPONSE</vt:lpstr>
      <vt:lpstr>LOCATE</vt:lpstr>
      <vt:lpstr>PowerPoint Presentation</vt:lpstr>
      <vt:lpstr>NCIC/DCI Files Review ANSWERS</vt:lpstr>
      <vt:lpstr>Driver Issuance/History Information NORTH CAROLINA</vt:lpstr>
      <vt:lpstr>NC Driver’s License TRANSACTION LOCATION</vt:lpstr>
      <vt:lpstr>PowerPoint Presentation</vt:lpstr>
      <vt:lpstr>NC Driver’s License RESPONSE</vt:lpstr>
      <vt:lpstr>NC Driver’s License RESPONSE</vt:lpstr>
      <vt:lpstr>NC Driver’s License RESPONSE</vt:lpstr>
      <vt:lpstr>Driver Issuance Query OUT-OF-STATE</vt:lpstr>
      <vt:lpstr>Out-of-State Driver’s License TRANSACTION LOCATION</vt:lpstr>
      <vt:lpstr>PowerPoint Presentation</vt:lpstr>
      <vt:lpstr>Other Out-of-State DMV Queries </vt:lpstr>
      <vt:lpstr>Dissemination of Driver Information</vt:lpstr>
      <vt:lpstr>Vehicle Registration:  NORTH CAROLINA</vt:lpstr>
      <vt:lpstr>NC Vehicle Registration TRANSACTION LOCATION</vt:lpstr>
      <vt:lpstr>PowerPoint Presentation</vt:lpstr>
      <vt:lpstr>NC Registration RESPONSE</vt:lpstr>
      <vt:lpstr>Seized Vehicles</vt:lpstr>
      <vt:lpstr>Seized Tags</vt:lpstr>
      <vt:lpstr>Out-of-State  Vehicle Registration Queries </vt:lpstr>
      <vt:lpstr>National Insurance Crime Bureau</vt:lpstr>
      <vt:lpstr>National Insurance Crime Bureau TRANSACTION LOCATION</vt:lpstr>
      <vt:lpstr>PowerPoint Presentation</vt:lpstr>
      <vt:lpstr>Boat Registration</vt:lpstr>
      <vt:lpstr>Boat Registration TRANSACTION LOCATION</vt:lpstr>
      <vt:lpstr>PowerPoint Presentation</vt:lpstr>
      <vt:lpstr>Aircraft Registration</vt:lpstr>
      <vt:lpstr>Aircraft Registration TRANSACTION LOCATION</vt:lpstr>
      <vt:lpstr>PowerPoint Presentation</vt:lpstr>
      <vt:lpstr>PowerPoint Presentation</vt:lpstr>
      <vt:lpstr>DMV Review ANSWERS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Ward, Jessica</dc:creator>
  <cp:lastModifiedBy>Vivier, Shaina</cp:lastModifiedBy>
  <cp:revision>101</cp:revision>
  <dcterms:created xsi:type="dcterms:W3CDTF">2024-08-26T14:33:10Z</dcterms:created>
  <dcterms:modified xsi:type="dcterms:W3CDTF">2026-08-14T20:36:48Z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0x01010061040A768994C34BAC7263498DD07AC6</vt:lpwstr>
  </property>
  <property fmtid="{D5CDD505-2E9C-101B-9397-08002B2CF9AE}" pid="3" name="MediaServiceImageTags">
    <vt:lpwstr/>
  </property>
  <property fmtid="{D5CDD505-2E9C-101B-9397-08002B2CF9AE}" pid="4" name="Order">
    <vt:lpwstr>214800.000000000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